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60" r:id="rId2"/>
    <p:sldId id="466" r:id="rId3"/>
    <p:sldId id="467" r:id="rId4"/>
    <p:sldId id="462" r:id="rId5"/>
    <p:sldId id="476" r:id="rId6"/>
    <p:sldId id="463" r:id="rId7"/>
    <p:sldId id="477" r:id="rId8"/>
    <p:sldId id="478" r:id="rId9"/>
    <p:sldId id="479" r:id="rId10"/>
    <p:sldId id="464" r:id="rId11"/>
    <p:sldId id="480" r:id="rId12"/>
    <p:sldId id="482" r:id="rId13"/>
    <p:sldId id="481" r:id="rId14"/>
    <p:sldId id="465" r:id="rId15"/>
    <p:sldId id="483" r:id="rId16"/>
    <p:sldId id="484" r:id="rId17"/>
    <p:sldId id="485" r:id="rId18"/>
    <p:sldId id="468" r:id="rId19"/>
    <p:sldId id="469" r:id="rId20"/>
    <p:sldId id="472" r:id="rId21"/>
    <p:sldId id="471" r:id="rId22"/>
    <p:sldId id="470" r:id="rId23"/>
    <p:sldId id="473" r:id="rId24"/>
    <p:sldId id="475" r:id="rId25"/>
  </p:sldIdLst>
  <p:sldSz cx="10058400" cy="7772400"/>
  <p:notesSz cx="7102475" cy="9388475"/>
  <p:defaultTextStyle>
    <a:defPPr>
      <a:defRPr lang="en-US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ampa 2025 AP Presentation" id="{C744F6CC-FEC1-49AB-BD02-10EECF06506B}">
          <p14:sldIdLst>
            <p14:sldId id="460"/>
            <p14:sldId id="466"/>
            <p14:sldId id="467"/>
            <p14:sldId id="462"/>
            <p14:sldId id="476"/>
            <p14:sldId id="463"/>
            <p14:sldId id="477"/>
            <p14:sldId id="478"/>
            <p14:sldId id="479"/>
            <p14:sldId id="464"/>
            <p14:sldId id="480"/>
            <p14:sldId id="482"/>
            <p14:sldId id="481"/>
            <p14:sldId id="465"/>
            <p14:sldId id="483"/>
            <p14:sldId id="484"/>
            <p14:sldId id="485"/>
            <p14:sldId id="468"/>
            <p14:sldId id="469"/>
            <p14:sldId id="472"/>
            <p14:sldId id="471"/>
            <p14:sldId id="470"/>
            <p14:sldId id="473"/>
            <p14:sldId id="4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09BB195-7B63-F38F-5FB4-7C3F029CBE11}" name="Tom Bright" initials="TB" userId="c923b32c2f4b9be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E26E6E"/>
    <a:srgbClr val="EB6565"/>
    <a:srgbClr val="DE7C72"/>
    <a:srgbClr val="E46C6C"/>
    <a:srgbClr val="E3786C"/>
    <a:srgbClr val="E36C6C"/>
    <a:srgbClr val="D96C6C"/>
    <a:srgbClr val="D66C6C"/>
    <a:srgbClr val="E57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4CCB2D-1BD8-4188-9F4C-20ECBE86DD6B}" v="33" dt="2026-06-09T19:29:40.7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65" autoAdjust="0"/>
    <p:restoredTop sz="94980" autoAdjust="0"/>
  </p:normalViewPr>
  <p:slideViewPr>
    <p:cSldViewPr snapToGrid="0">
      <p:cViewPr varScale="1">
        <p:scale>
          <a:sx n="74" d="100"/>
          <a:sy n="74" d="100"/>
        </p:scale>
        <p:origin x="1190" y="113"/>
      </p:cViewPr>
      <p:guideLst>
        <p:guide orient="horz" pos="2448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082"/>
    </p:cViewPr>
  </p:sorterViewPr>
  <p:notesViewPr>
    <p:cSldViewPr snapToGrid="0">
      <p:cViewPr varScale="1">
        <p:scale>
          <a:sx n="61" d="100"/>
          <a:sy n="61" d="100"/>
        </p:scale>
        <p:origin x="2736" y="5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Bright" userId="c923b32c2f4b9bea" providerId="LiveId" clId="{5D226D15-D0DF-484B-8D9A-07B08745833F}"/>
    <pc:docChg chg="undo custSel addSld delSld modSld sldOrd modMainMaster modSection">
      <pc:chgData name="Tom Bright" userId="c923b32c2f4b9bea" providerId="LiveId" clId="{5D226D15-D0DF-484B-8D9A-07B08745833F}" dt="2026-06-09T20:06:09.326" v="684"/>
      <pc:docMkLst>
        <pc:docMk/>
      </pc:docMkLst>
      <pc:sldChg chg="addSp delSp add del setBg delDesignElem">
        <pc:chgData name="Tom Bright" userId="c923b32c2f4b9bea" providerId="LiveId" clId="{5D226D15-D0DF-484B-8D9A-07B08745833F}" dt="2026-06-09T16:44:16.670" v="157"/>
        <pc:sldMkLst>
          <pc:docMk/>
          <pc:sldMk cId="416704627" sldId="378"/>
        </pc:sldMkLst>
        <pc:spChg chg="add del">
          <ac:chgData name="Tom Bright" userId="c923b32c2f4b9bea" providerId="LiveId" clId="{5D226D15-D0DF-484B-8D9A-07B08745833F}" dt="2026-06-09T16:44:16.670" v="157"/>
          <ac:spMkLst>
            <pc:docMk/>
            <pc:sldMk cId="416704627" sldId="378"/>
            <ac:spMk id="25" creationId="{A331F6B4-79D3-EEFC-8827-6183269D7F18}"/>
          </ac:spMkLst>
        </pc:spChg>
      </pc:sldChg>
      <pc:sldChg chg="addSp delSp modSp mod">
        <pc:chgData name="Tom Bright" userId="c923b32c2f4b9bea" providerId="LiveId" clId="{5D226D15-D0DF-484B-8D9A-07B08745833F}" dt="2026-06-09T19:36:40.063" v="682" actId="1076"/>
        <pc:sldMkLst>
          <pc:docMk/>
          <pc:sldMk cId="854434492" sldId="460"/>
        </pc:sldMkLst>
        <pc:spChg chg="add mod">
          <ac:chgData name="Tom Bright" userId="c923b32c2f4b9bea" providerId="LiveId" clId="{5D226D15-D0DF-484B-8D9A-07B08745833F}" dt="2026-06-09T19:10:24.303" v="486"/>
          <ac:spMkLst>
            <pc:docMk/>
            <pc:sldMk cId="854434492" sldId="460"/>
            <ac:spMk id="12" creationId="{0B1C0372-98A0-92C6-56E0-7903731B0EFE}"/>
          </ac:spMkLst>
        </pc:spChg>
        <pc:spChg chg="mod">
          <ac:chgData name="Tom Bright" userId="c923b32c2f4b9bea" providerId="LiveId" clId="{5D226D15-D0DF-484B-8D9A-07B08745833F}" dt="2026-06-09T19:27:55.779" v="536" actId="1076"/>
          <ac:spMkLst>
            <pc:docMk/>
            <pc:sldMk cId="854434492" sldId="460"/>
            <ac:spMk id="13" creationId="{B3CBEC7F-FC66-D7C5-7E80-8C16F894EF81}"/>
          </ac:spMkLst>
        </pc:spChg>
        <pc:spChg chg="add mod">
          <ac:chgData name="Tom Bright" userId="c923b32c2f4b9bea" providerId="LiveId" clId="{5D226D15-D0DF-484B-8D9A-07B08745833F}" dt="2026-06-09T19:10:24.303" v="486"/>
          <ac:spMkLst>
            <pc:docMk/>
            <pc:sldMk cId="854434492" sldId="460"/>
            <ac:spMk id="14" creationId="{9A30FA83-9D1D-EA0A-96DD-C8EF151A1E42}"/>
          </ac:spMkLst>
        </pc:spChg>
        <pc:spChg chg="add mod">
          <ac:chgData name="Tom Bright" userId="c923b32c2f4b9bea" providerId="LiveId" clId="{5D226D15-D0DF-484B-8D9A-07B08745833F}" dt="2026-06-09T19:10:24.303" v="486"/>
          <ac:spMkLst>
            <pc:docMk/>
            <pc:sldMk cId="854434492" sldId="460"/>
            <ac:spMk id="17" creationId="{A0D2329D-A2D1-FAD2-CA3E-A6AABDB35D28}"/>
          </ac:spMkLst>
        </pc:spChg>
        <pc:spChg chg="add mod">
          <ac:chgData name="Tom Bright" userId="c923b32c2f4b9bea" providerId="LiveId" clId="{5D226D15-D0DF-484B-8D9A-07B08745833F}" dt="2026-06-09T19:10:24.303" v="486"/>
          <ac:spMkLst>
            <pc:docMk/>
            <pc:sldMk cId="854434492" sldId="460"/>
            <ac:spMk id="19" creationId="{742A1224-A47E-19BD-D307-73AF6070DE86}"/>
          </ac:spMkLst>
        </pc:spChg>
        <pc:spChg chg="add mod">
          <ac:chgData name="Tom Bright" userId="c923b32c2f4b9bea" providerId="LiveId" clId="{5D226D15-D0DF-484B-8D9A-07B08745833F}" dt="2026-06-09T19:10:24.303" v="486"/>
          <ac:spMkLst>
            <pc:docMk/>
            <pc:sldMk cId="854434492" sldId="460"/>
            <ac:spMk id="20" creationId="{21B873D1-4845-6800-1566-7AA59E6EEEE3}"/>
          </ac:spMkLst>
        </pc:spChg>
        <pc:spChg chg="add mod">
          <ac:chgData name="Tom Bright" userId="c923b32c2f4b9bea" providerId="LiveId" clId="{5D226D15-D0DF-484B-8D9A-07B08745833F}" dt="2026-06-09T19:10:24.303" v="486"/>
          <ac:spMkLst>
            <pc:docMk/>
            <pc:sldMk cId="854434492" sldId="460"/>
            <ac:spMk id="21" creationId="{167CD51A-5123-65D7-10A1-763152252A59}"/>
          </ac:spMkLst>
        </pc:spChg>
        <pc:spChg chg="add mod">
          <ac:chgData name="Tom Bright" userId="c923b32c2f4b9bea" providerId="LiveId" clId="{5D226D15-D0DF-484B-8D9A-07B08745833F}" dt="2026-06-09T19:10:24.303" v="486"/>
          <ac:spMkLst>
            <pc:docMk/>
            <pc:sldMk cId="854434492" sldId="460"/>
            <ac:spMk id="24" creationId="{09492B22-2E52-A272-735B-21BD7AB2597E}"/>
          </ac:spMkLst>
        </pc:spChg>
        <pc:spChg chg="add mod">
          <ac:chgData name="Tom Bright" userId="c923b32c2f4b9bea" providerId="LiveId" clId="{5D226D15-D0DF-484B-8D9A-07B08745833F}" dt="2026-06-09T19:10:24.303" v="486"/>
          <ac:spMkLst>
            <pc:docMk/>
            <pc:sldMk cId="854434492" sldId="460"/>
            <ac:spMk id="28" creationId="{2692AD7C-8004-B932-42D4-96002F89D31D}"/>
          </ac:spMkLst>
        </pc:spChg>
        <pc:spChg chg="add mod">
          <ac:chgData name="Tom Bright" userId="c923b32c2f4b9bea" providerId="LiveId" clId="{5D226D15-D0DF-484B-8D9A-07B08745833F}" dt="2026-06-09T19:10:23.230" v="485"/>
          <ac:spMkLst>
            <pc:docMk/>
            <pc:sldMk cId="854434492" sldId="460"/>
            <ac:spMk id="32" creationId="{7EBD9F97-80AD-4C65-50C4-A9AE55F2AF09}"/>
          </ac:spMkLst>
        </pc:spChg>
        <pc:spChg chg="add mod">
          <ac:chgData name="Tom Bright" userId="c923b32c2f4b9bea" providerId="LiveId" clId="{5D226D15-D0DF-484B-8D9A-07B08745833F}" dt="2026-06-09T19:10:23.230" v="485"/>
          <ac:spMkLst>
            <pc:docMk/>
            <pc:sldMk cId="854434492" sldId="460"/>
            <ac:spMk id="33" creationId="{284204A8-3001-3C91-F7E3-9A1068871F90}"/>
          </ac:spMkLst>
        </pc:spChg>
        <pc:spChg chg="add mod">
          <ac:chgData name="Tom Bright" userId="c923b32c2f4b9bea" providerId="LiveId" clId="{5D226D15-D0DF-484B-8D9A-07B08745833F}" dt="2026-06-09T19:10:23.230" v="485"/>
          <ac:spMkLst>
            <pc:docMk/>
            <pc:sldMk cId="854434492" sldId="460"/>
            <ac:spMk id="35" creationId="{3176F4DC-1910-F6F6-C672-CA411397EAB3}"/>
          </ac:spMkLst>
        </pc:spChg>
        <pc:spChg chg="add mod">
          <ac:chgData name="Tom Bright" userId="c923b32c2f4b9bea" providerId="LiveId" clId="{5D226D15-D0DF-484B-8D9A-07B08745833F}" dt="2026-06-09T19:10:23.230" v="485"/>
          <ac:spMkLst>
            <pc:docMk/>
            <pc:sldMk cId="854434492" sldId="460"/>
            <ac:spMk id="37" creationId="{DD9A45DA-D2B1-C5CD-6E56-EA795225864F}"/>
          </ac:spMkLst>
        </pc:spChg>
        <pc:spChg chg="add mod">
          <ac:chgData name="Tom Bright" userId="c923b32c2f4b9bea" providerId="LiveId" clId="{5D226D15-D0DF-484B-8D9A-07B08745833F}" dt="2026-06-09T19:10:23.230" v="485"/>
          <ac:spMkLst>
            <pc:docMk/>
            <pc:sldMk cId="854434492" sldId="460"/>
            <ac:spMk id="38" creationId="{E8F95A36-521C-63FB-0C19-C0641EC79D0C}"/>
          </ac:spMkLst>
        </pc:spChg>
        <pc:spChg chg="add mod">
          <ac:chgData name="Tom Bright" userId="c923b32c2f4b9bea" providerId="LiveId" clId="{5D226D15-D0DF-484B-8D9A-07B08745833F}" dt="2026-06-09T19:10:23.230" v="485"/>
          <ac:spMkLst>
            <pc:docMk/>
            <pc:sldMk cId="854434492" sldId="460"/>
            <ac:spMk id="39" creationId="{1F4363B3-99F9-9D00-EFDD-BDE1E4F1219C}"/>
          </ac:spMkLst>
        </pc:spChg>
        <pc:spChg chg="add mod">
          <ac:chgData name="Tom Bright" userId="c923b32c2f4b9bea" providerId="LiveId" clId="{5D226D15-D0DF-484B-8D9A-07B08745833F}" dt="2026-06-09T19:10:23.230" v="485"/>
          <ac:spMkLst>
            <pc:docMk/>
            <pc:sldMk cId="854434492" sldId="460"/>
            <ac:spMk id="41" creationId="{6F953B27-F8F8-09C3-8A88-469856ED6A2C}"/>
          </ac:spMkLst>
        </pc:spChg>
        <pc:spChg chg="add mod">
          <ac:chgData name="Tom Bright" userId="c923b32c2f4b9bea" providerId="LiveId" clId="{5D226D15-D0DF-484B-8D9A-07B08745833F}" dt="2026-06-09T19:10:23.230" v="485"/>
          <ac:spMkLst>
            <pc:docMk/>
            <pc:sldMk cId="854434492" sldId="460"/>
            <ac:spMk id="43" creationId="{A712ACE1-1E47-0658-2886-0DB42E74A914}"/>
          </ac:spMkLst>
        </pc:spChg>
        <pc:spChg chg="add del mod">
          <ac:chgData name="Tom Bright" userId="c923b32c2f4b9bea" providerId="LiveId" clId="{5D226D15-D0DF-484B-8D9A-07B08745833F}" dt="2026-06-09T19:11:42.694" v="488" actId="21"/>
          <ac:spMkLst>
            <pc:docMk/>
            <pc:sldMk cId="854434492" sldId="460"/>
            <ac:spMk id="44" creationId="{0B481016-CEFE-BCDB-0A35-49A42A42EB8E}"/>
          </ac:spMkLst>
        </pc:spChg>
        <pc:spChg chg="add del mod ord">
          <ac:chgData name="Tom Bright" userId="c923b32c2f4b9bea" providerId="LiveId" clId="{5D226D15-D0DF-484B-8D9A-07B08745833F}" dt="2026-06-09T19:12:24.723" v="492" actId="21"/>
          <ac:spMkLst>
            <pc:docMk/>
            <pc:sldMk cId="854434492" sldId="460"/>
            <ac:spMk id="45" creationId="{48BDFA9F-291B-CA33-2576-585009EDE916}"/>
          </ac:spMkLst>
        </pc:spChg>
        <pc:spChg chg="add del mod">
          <ac:chgData name="Tom Bright" userId="c923b32c2f4b9bea" providerId="LiveId" clId="{5D226D15-D0DF-484B-8D9A-07B08745833F}" dt="2026-06-09T19:13:20.041" v="502" actId="21"/>
          <ac:spMkLst>
            <pc:docMk/>
            <pc:sldMk cId="854434492" sldId="460"/>
            <ac:spMk id="46" creationId="{B6BB20C1-003D-175C-A1FD-276DCF93A5DD}"/>
          </ac:spMkLst>
        </pc:spChg>
        <pc:spChg chg="add mod">
          <ac:chgData name="Tom Bright" userId="c923b32c2f4b9bea" providerId="LiveId" clId="{5D226D15-D0DF-484B-8D9A-07B08745833F}" dt="2026-06-09T19:15:56.972" v="506"/>
          <ac:spMkLst>
            <pc:docMk/>
            <pc:sldMk cId="854434492" sldId="460"/>
            <ac:spMk id="50" creationId="{F24BB154-0B49-E21B-17E2-B1F0B236FA81}"/>
          </ac:spMkLst>
        </pc:spChg>
        <pc:spChg chg="add mod">
          <ac:chgData name="Tom Bright" userId="c923b32c2f4b9bea" providerId="LiveId" clId="{5D226D15-D0DF-484B-8D9A-07B08745833F}" dt="2026-06-09T19:15:56.972" v="506"/>
          <ac:spMkLst>
            <pc:docMk/>
            <pc:sldMk cId="854434492" sldId="460"/>
            <ac:spMk id="51" creationId="{D65E657F-9D89-3400-69BA-6149F14049C7}"/>
          </ac:spMkLst>
        </pc:spChg>
        <pc:spChg chg="add mod">
          <ac:chgData name="Tom Bright" userId="c923b32c2f4b9bea" providerId="LiveId" clId="{5D226D15-D0DF-484B-8D9A-07B08745833F}" dt="2026-06-09T19:15:56.972" v="506"/>
          <ac:spMkLst>
            <pc:docMk/>
            <pc:sldMk cId="854434492" sldId="460"/>
            <ac:spMk id="52" creationId="{0EA3C4FA-12B3-3B19-EBA4-4BB8C7749F1F}"/>
          </ac:spMkLst>
        </pc:spChg>
        <pc:spChg chg="add mod">
          <ac:chgData name="Tom Bright" userId="c923b32c2f4b9bea" providerId="LiveId" clId="{5D226D15-D0DF-484B-8D9A-07B08745833F}" dt="2026-06-09T19:15:56.972" v="506"/>
          <ac:spMkLst>
            <pc:docMk/>
            <pc:sldMk cId="854434492" sldId="460"/>
            <ac:spMk id="53" creationId="{239F61D9-E3BE-9690-49EE-63D56CA32488}"/>
          </ac:spMkLst>
        </pc:spChg>
        <pc:spChg chg="add mod">
          <ac:chgData name="Tom Bright" userId="c923b32c2f4b9bea" providerId="LiveId" clId="{5D226D15-D0DF-484B-8D9A-07B08745833F}" dt="2026-06-09T19:15:56.972" v="506"/>
          <ac:spMkLst>
            <pc:docMk/>
            <pc:sldMk cId="854434492" sldId="460"/>
            <ac:spMk id="55" creationId="{39BC996F-91E2-D257-D6D6-3ACAE4EE22D3}"/>
          </ac:spMkLst>
        </pc:spChg>
        <pc:spChg chg="add mod">
          <ac:chgData name="Tom Bright" userId="c923b32c2f4b9bea" providerId="LiveId" clId="{5D226D15-D0DF-484B-8D9A-07B08745833F}" dt="2026-06-09T19:15:56.972" v="506"/>
          <ac:spMkLst>
            <pc:docMk/>
            <pc:sldMk cId="854434492" sldId="460"/>
            <ac:spMk id="57" creationId="{F4648A44-7682-FECB-B40F-37417FFCF56F}"/>
          </ac:spMkLst>
        </pc:spChg>
        <pc:spChg chg="add mod">
          <ac:chgData name="Tom Bright" userId="c923b32c2f4b9bea" providerId="LiveId" clId="{5D226D15-D0DF-484B-8D9A-07B08745833F}" dt="2026-06-09T19:15:56.972" v="506"/>
          <ac:spMkLst>
            <pc:docMk/>
            <pc:sldMk cId="854434492" sldId="460"/>
            <ac:spMk id="58" creationId="{22E3F0ED-DBCF-305F-BB23-39FF57F82F6E}"/>
          </ac:spMkLst>
        </pc:spChg>
        <pc:spChg chg="add mod">
          <ac:chgData name="Tom Bright" userId="c923b32c2f4b9bea" providerId="LiveId" clId="{5D226D15-D0DF-484B-8D9A-07B08745833F}" dt="2026-06-09T19:15:56.972" v="506"/>
          <ac:spMkLst>
            <pc:docMk/>
            <pc:sldMk cId="854434492" sldId="460"/>
            <ac:spMk id="59" creationId="{8DE1D56C-4D80-0F92-B8D8-39DD99570B04}"/>
          </ac:spMkLst>
        </pc:spChg>
        <pc:spChg chg="add mod">
          <ac:chgData name="Tom Bright" userId="c923b32c2f4b9bea" providerId="LiveId" clId="{5D226D15-D0DF-484B-8D9A-07B08745833F}" dt="2026-06-09T19:15:56.972" v="506"/>
          <ac:spMkLst>
            <pc:docMk/>
            <pc:sldMk cId="854434492" sldId="460"/>
            <ac:spMk id="61" creationId="{A83E98F3-9941-C14A-4F08-3CD52555D4B3}"/>
          </ac:spMkLst>
        </pc:spChg>
        <pc:spChg chg="add mod">
          <ac:chgData name="Tom Bright" userId="c923b32c2f4b9bea" providerId="LiveId" clId="{5D226D15-D0DF-484B-8D9A-07B08745833F}" dt="2026-06-09T19:15:56.972" v="506"/>
          <ac:spMkLst>
            <pc:docMk/>
            <pc:sldMk cId="854434492" sldId="460"/>
            <ac:spMk id="63" creationId="{E9EB5BD2-71A1-BC2B-B64F-1B85FD536E8C}"/>
          </ac:spMkLst>
        </pc:spChg>
        <pc:spChg chg="add del mod">
          <ac:chgData name="Tom Bright" userId="c923b32c2f4b9bea" providerId="LiveId" clId="{5D226D15-D0DF-484B-8D9A-07B08745833F}" dt="2026-06-09T19:19:01.207" v="510" actId="21"/>
          <ac:spMkLst>
            <pc:docMk/>
            <pc:sldMk cId="854434492" sldId="460"/>
            <ac:spMk id="64" creationId="{A0A83047-4AE4-6FD6-1DE9-11DF30D6D3F6}"/>
          </ac:spMkLst>
        </pc:spChg>
        <pc:spChg chg="add mod">
          <ac:chgData name="Tom Bright" userId="c923b32c2f4b9bea" providerId="LiveId" clId="{5D226D15-D0DF-484B-8D9A-07B08745833F}" dt="2026-06-09T19:23:10.978" v="517"/>
          <ac:spMkLst>
            <pc:docMk/>
            <pc:sldMk cId="854434492" sldId="460"/>
            <ac:spMk id="66" creationId="{F7E67ACE-56FC-B5AF-C78F-ADF995277AF3}"/>
          </ac:spMkLst>
        </pc:spChg>
        <pc:spChg chg="add del mod">
          <ac:chgData name="Tom Bright" userId="c923b32c2f4b9bea" providerId="LiveId" clId="{5D226D15-D0DF-484B-8D9A-07B08745833F}" dt="2026-06-09T19:24:00.250" v="521" actId="21"/>
          <ac:spMkLst>
            <pc:docMk/>
            <pc:sldMk cId="854434492" sldId="460"/>
            <ac:spMk id="67" creationId="{DE7E6D3F-4252-8AB9-DCE4-1EF8105964BA}"/>
          </ac:spMkLst>
        </pc:spChg>
        <pc:grpChg chg="add mod">
          <ac:chgData name="Tom Bright" userId="c923b32c2f4b9bea" providerId="LiveId" clId="{5D226D15-D0DF-484B-8D9A-07B08745833F}" dt="2026-06-09T19:10:24.303" v="486"/>
          <ac:grpSpMkLst>
            <pc:docMk/>
            <pc:sldMk cId="854434492" sldId="460"/>
            <ac:grpSpMk id="9" creationId="{A669782E-A7A9-8B1A-A642-7D34426440D7}"/>
          </ac:grpSpMkLst>
        </pc:grpChg>
        <pc:grpChg chg="add mod">
          <ac:chgData name="Tom Bright" userId="c923b32c2f4b9bea" providerId="LiveId" clId="{5D226D15-D0DF-484B-8D9A-07B08745833F}" dt="2026-06-09T19:10:24.303" v="486"/>
          <ac:grpSpMkLst>
            <pc:docMk/>
            <pc:sldMk cId="854434492" sldId="460"/>
            <ac:grpSpMk id="11" creationId="{A081ED59-DE12-A75D-62DD-92960BDAE6E3}"/>
          </ac:grpSpMkLst>
        </pc:grpChg>
        <pc:grpChg chg="add mod">
          <ac:chgData name="Tom Bright" userId="c923b32c2f4b9bea" providerId="LiveId" clId="{5D226D15-D0DF-484B-8D9A-07B08745833F}" dt="2026-06-09T19:10:23.230" v="485"/>
          <ac:grpSpMkLst>
            <pc:docMk/>
            <pc:sldMk cId="854434492" sldId="460"/>
            <ac:grpSpMk id="29" creationId="{964C6B78-EF3D-EE76-DD19-7D860265422E}"/>
          </ac:grpSpMkLst>
        </pc:grpChg>
        <pc:grpChg chg="add mod">
          <ac:chgData name="Tom Bright" userId="c923b32c2f4b9bea" providerId="LiveId" clId="{5D226D15-D0DF-484B-8D9A-07B08745833F}" dt="2026-06-09T19:10:23.230" v="485"/>
          <ac:grpSpMkLst>
            <pc:docMk/>
            <pc:sldMk cId="854434492" sldId="460"/>
            <ac:grpSpMk id="31" creationId="{94BEAF56-E3B6-2BCD-86AC-567A5041A046}"/>
          </ac:grpSpMkLst>
        </pc:grpChg>
        <pc:grpChg chg="mod">
          <ac:chgData name="Tom Bright" userId="c923b32c2f4b9bea" providerId="LiveId" clId="{5D226D15-D0DF-484B-8D9A-07B08745833F}" dt="2026-06-09T19:15:52.617" v="505" actId="14100"/>
          <ac:grpSpMkLst>
            <pc:docMk/>
            <pc:sldMk cId="854434492" sldId="460"/>
            <ac:grpSpMk id="47" creationId="{9E02A94C-85A9-892B-E51E-A07DBC74BE67}"/>
          </ac:grpSpMkLst>
        </pc:grpChg>
        <pc:grpChg chg="add del mod">
          <ac:chgData name="Tom Bright" userId="c923b32c2f4b9bea" providerId="LiveId" clId="{5D226D15-D0DF-484B-8D9A-07B08745833F}" dt="2026-06-09T19:31:25.198" v="603" actId="21"/>
          <ac:grpSpMkLst>
            <pc:docMk/>
            <pc:sldMk cId="854434492" sldId="460"/>
            <ac:grpSpMk id="73" creationId="{4826279B-BD98-76F7-297A-4711356DABF4}"/>
          </ac:grpSpMkLst>
        </pc:grpChg>
        <pc:grpChg chg="add del mod">
          <ac:chgData name="Tom Bright" userId="c923b32c2f4b9bea" providerId="LiveId" clId="{5D226D15-D0DF-484B-8D9A-07B08745833F}" dt="2026-06-09T19:31:21.027" v="601" actId="21"/>
          <ac:grpSpMkLst>
            <pc:docMk/>
            <pc:sldMk cId="854434492" sldId="460"/>
            <ac:grpSpMk id="76" creationId="{AD70F803-1555-2F59-D80C-9272515187FB}"/>
          </ac:grpSpMkLst>
        </pc:grpChg>
        <pc:picChg chg="add mod">
          <ac:chgData name="Tom Bright" userId="c923b32c2f4b9bea" providerId="LiveId" clId="{5D226D15-D0DF-484B-8D9A-07B08745833F}" dt="2026-06-09T19:35:36.638" v="666" actId="1076"/>
          <ac:picMkLst>
            <pc:docMk/>
            <pc:sldMk cId="854434492" sldId="460"/>
            <ac:picMk id="2" creationId="{51580F38-0331-B41A-A37E-CFE484AC7787}"/>
          </ac:picMkLst>
        </pc:picChg>
        <pc:picChg chg="add del mod">
          <ac:chgData name="Tom Bright" userId="c923b32c2f4b9bea" providerId="LiveId" clId="{5D226D15-D0DF-484B-8D9A-07B08745833F}" dt="2026-06-09T19:04:23.084" v="470" actId="21"/>
          <ac:picMkLst>
            <pc:docMk/>
            <pc:sldMk cId="854434492" sldId="460"/>
            <ac:picMk id="3" creationId="{E598C268-008D-2E48-4728-7BCECFBBD2F0}"/>
          </ac:picMkLst>
        </pc:picChg>
        <pc:picChg chg="add mod">
          <ac:chgData name="Tom Bright" userId="c923b32c2f4b9bea" providerId="LiveId" clId="{5D226D15-D0DF-484B-8D9A-07B08745833F}" dt="2026-06-09T19:35:57.084" v="671" actId="1076"/>
          <ac:picMkLst>
            <pc:docMk/>
            <pc:sldMk cId="854434492" sldId="460"/>
            <ac:picMk id="6" creationId="{97F33D10-7053-0D22-D25A-12A30C2CD019}"/>
          </ac:picMkLst>
        </pc:picChg>
        <pc:picChg chg="add del mod">
          <ac:chgData name="Tom Bright" userId="c923b32c2f4b9bea" providerId="LiveId" clId="{5D226D15-D0DF-484B-8D9A-07B08745833F}" dt="2026-06-09T19:36:34.800" v="681" actId="1076"/>
          <ac:picMkLst>
            <pc:docMk/>
            <pc:sldMk cId="854434492" sldId="460"/>
            <ac:picMk id="7" creationId="{DE602BBB-D9C0-FEB5-27E6-266D8E8BC2AA}"/>
          </ac:picMkLst>
        </pc:picChg>
        <pc:picChg chg="add del mod">
          <ac:chgData name="Tom Bright" userId="c923b32c2f4b9bea" providerId="LiveId" clId="{5D226D15-D0DF-484B-8D9A-07B08745833F}" dt="2026-06-09T19:06:01.195" v="478" actId="21"/>
          <ac:picMkLst>
            <pc:docMk/>
            <pc:sldMk cId="854434492" sldId="460"/>
            <ac:picMk id="8" creationId="{BDC40796-7DA9-58C9-0D67-B9E3EAF9C1BC}"/>
          </ac:picMkLst>
        </pc:picChg>
        <pc:picChg chg="add del mod">
          <ac:chgData name="Tom Bright" userId="c923b32c2f4b9bea" providerId="LiveId" clId="{5D226D15-D0DF-484B-8D9A-07B08745833F}" dt="2026-06-09T19:20:05.120" v="515" actId="21"/>
          <ac:picMkLst>
            <pc:docMk/>
            <pc:sldMk cId="854434492" sldId="460"/>
            <ac:picMk id="65" creationId="{4802F568-5DD8-DC78-3171-F57BF46840EB}"/>
          </ac:picMkLst>
        </pc:picChg>
        <pc:picChg chg="add del mod">
          <ac:chgData name="Tom Bright" userId="c923b32c2f4b9bea" providerId="LiveId" clId="{5D226D15-D0DF-484B-8D9A-07B08745833F}" dt="2026-06-09T19:36:40.063" v="682" actId="1076"/>
          <ac:picMkLst>
            <pc:docMk/>
            <pc:sldMk cId="854434492" sldId="460"/>
            <ac:picMk id="68" creationId="{F64EAC72-8362-0E02-ABE5-1DA6F08A09D0}"/>
          </ac:picMkLst>
        </pc:picChg>
        <pc:picChg chg="add del mod">
          <ac:chgData name="Tom Bright" userId="c923b32c2f4b9bea" providerId="LiveId" clId="{5D226D15-D0DF-484B-8D9A-07B08745833F}" dt="2026-06-09T19:36:25.710" v="678" actId="1076"/>
          <ac:picMkLst>
            <pc:docMk/>
            <pc:sldMk cId="854434492" sldId="460"/>
            <ac:picMk id="69" creationId="{75BCE8B5-0ECE-1625-F722-946D43E428BC}"/>
          </ac:picMkLst>
        </pc:picChg>
        <pc:picChg chg="add del mod">
          <ac:chgData name="Tom Bright" userId="c923b32c2f4b9bea" providerId="LiveId" clId="{5D226D15-D0DF-484B-8D9A-07B08745833F}" dt="2026-06-09T19:36:29.932" v="679" actId="1076"/>
          <ac:picMkLst>
            <pc:docMk/>
            <pc:sldMk cId="854434492" sldId="460"/>
            <ac:picMk id="70" creationId="{AC9BBD1D-9850-C466-48DE-860B3E6FE830}"/>
          </ac:picMkLst>
        </pc:picChg>
        <pc:picChg chg="add mod">
          <ac:chgData name="Tom Bright" userId="c923b32c2f4b9bea" providerId="LiveId" clId="{5D226D15-D0DF-484B-8D9A-07B08745833F}" dt="2026-06-09T19:29:02.081" v="547" actId="164"/>
          <ac:picMkLst>
            <pc:docMk/>
            <pc:sldMk cId="854434492" sldId="460"/>
            <ac:picMk id="71" creationId="{3CDEE443-C9B8-869F-8C80-1D2A48C369E9}"/>
          </ac:picMkLst>
        </pc:picChg>
        <pc:picChg chg="add mod">
          <ac:chgData name="Tom Bright" userId="c923b32c2f4b9bea" providerId="LiveId" clId="{5D226D15-D0DF-484B-8D9A-07B08745833F}" dt="2026-06-09T19:29:02.081" v="547" actId="164"/>
          <ac:picMkLst>
            <pc:docMk/>
            <pc:sldMk cId="854434492" sldId="460"/>
            <ac:picMk id="72" creationId="{4608060B-4174-1258-0401-D5E1A5280470}"/>
          </ac:picMkLst>
        </pc:picChg>
        <pc:picChg chg="add mod">
          <ac:chgData name="Tom Bright" userId="c923b32c2f4b9bea" providerId="LiveId" clId="{5D226D15-D0DF-484B-8D9A-07B08745833F}" dt="2026-06-09T19:29:40.711" v="557" actId="164"/>
          <ac:picMkLst>
            <pc:docMk/>
            <pc:sldMk cId="854434492" sldId="460"/>
            <ac:picMk id="74" creationId="{EA860E5D-2D11-8E6B-B328-7BC34B4408F3}"/>
          </ac:picMkLst>
        </pc:picChg>
        <pc:picChg chg="add mod">
          <ac:chgData name="Tom Bright" userId="c923b32c2f4b9bea" providerId="LiveId" clId="{5D226D15-D0DF-484B-8D9A-07B08745833F}" dt="2026-06-09T19:29:40.711" v="557" actId="164"/>
          <ac:picMkLst>
            <pc:docMk/>
            <pc:sldMk cId="854434492" sldId="460"/>
            <ac:picMk id="75" creationId="{138A973E-8EAE-69FA-037F-4F0C9E320B1C}"/>
          </ac:picMkLst>
        </pc:picChg>
      </pc:sldChg>
      <pc:sldChg chg="addSp delSp modSp mod">
        <pc:chgData name="Tom Bright" userId="c923b32c2f4b9bea" providerId="LiveId" clId="{5D226D15-D0DF-484B-8D9A-07B08745833F}" dt="2026-06-09T19:12:37.585" v="496" actId="21"/>
        <pc:sldMkLst>
          <pc:docMk/>
          <pc:sldMk cId="629917677" sldId="462"/>
        </pc:sldMkLst>
        <pc:spChg chg="add del mod">
          <ac:chgData name="Tom Bright" userId="c923b32c2f4b9bea" providerId="LiveId" clId="{5D226D15-D0DF-484B-8D9A-07B08745833F}" dt="2026-06-09T16:40:44.485" v="150" actId="21"/>
          <ac:spMkLst>
            <pc:docMk/>
            <pc:sldMk cId="629917677" sldId="462"/>
            <ac:spMk id="3" creationId="{2D90C5CC-3A0F-3063-133B-DC7E6E87A421}"/>
          </ac:spMkLst>
        </pc:spChg>
        <pc:spChg chg="add del mod">
          <ac:chgData name="Tom Bright" userId="c923b32c2f4b9bea" providerId="LiveId" clId="{5D226D15-D0DF-484B-8D9A-07B08745833F}" dt="2026-06-09T19:12:37.585" v="496" actId="21"/>
          <ac:spMkLst>
            <pc:docMk/>
            <pc:sldMk cId="629917677" sldId="462"/>
            <ac:spMk id="45" creationId="{48BDFA9F-291B-CA33-2576-585009EDE916}"/>
          </ac:spMkLst>
        </pc:spChg>
        <pc:picChg chg="mod">
          <ac:chgData name="Tom Bright" userId="c923b32c2f4b9bea" providerId="LiveId" clId="{5D226D15-D0DF-484B-8D9A-07B08745833F}" dt="2026-06-09T19:12:30.505" v="494" actId="1076"/>
          <ac:picMkLst>
            <pc:docMk/>
            <pc:sldMk cId="629917677" sldId="462"/>
            <ac:picMk id="10" creationId="{EC20FF5C-E094-B07C-63C5-8E34F0958F3E}"/>
          </ac:picMkLst>
        </pc:picChg>
      </pc:sldChg>
      <pc:sldChg chg="modSp mod">
        <pc:chgData name="Tom Bright" userId="c923b32c2f4b9bea" providerId="LiveId" clId="{5D226D15-D0DF-484B-8D9A-07B08745833F}" dt="2026-06-09T19:03:47.164" v="465" actId="1076"/>
        <pc:sldMkLst>
          <pc:docMk/>
          <pc:sldMk cId="857353407" sldId="463"/>
        </pc:sldMkLst>
        <pc:picChg chg="mod">
          <ac:chgData name="Tom Bright" userId="c923b32c2f4b9bea" providerId="LiveId" clId="{5D226D15-D0DF-484B-8D9A-07B08745833F}" dt="2026-06-09T19:03:47.164" v="465" actId="1076"/>
          <ac:picMkLst>
            <pc:docMk/>
            <pc:sldMk cId="857353407" sldId="463"/>
            <ac:picMk id="10" creationId="{B1119E6A-483E-1F23-0B89-4299B6CE2079}"/>
          </ac:picMkLst>
        </pc:picChg>
      </pc:sldChg>
      <pc:sldChg chg="modSp mod ord">
        <pc:chgData name="Tom Bright" userId="c923b32c2f4b9bea" providerId="LiveId" clId="{5D226D15-D0DF-484B-8D9A-07B08745833F}" dt="2026-06-09T19:04:30.633" v="472" actId="1076"/>
        <pc:sldMkLst>
          <pc:docMk/>
          <pc:sldMk cId="3357826229" sldId="464"/>
        </pc:sldMkLst>
        <pc:picChg chg="mod">
          <ac:chgData name="Tom Bright" userId="c923b32c2f4b9bea" providerId="LiveId" clId="{5D226D15-D0DF-484B-8D9A-07B08745833F}" dt="2026-06-09T19:04:30.633" v="472" actId="1076"/>
          <ac:picMkLst>
            <pc:docMk/>
            <pc:sldMk cId="3357826229" sldId="464"/>
            <ac:picMk id="10" creationId="{5DD41557-1B4D-6E16-EA40-127866E62DB3}"/>
          </ac:picMkLst>
        </pc:picChg>
      </pc:sldChg>
      <pc:sldChg chg="ord">
        <pc:chgData name="Tom Bright" userId="c923b32c2f4b9bea" providerId="LiveId" clId="{5D226D15-D0DF-484B-8D9A-07B08745833F}" dt="2026-06-09T20:06:09.326" v="684"/>
        <pc:sldMkLst>
          <pc:docMk/>
          <pc:sldMk cId="573174690" sldId="475"/>
        </pc:sldMkLst>
      </pc:sldChg>
      <pc:sldChg chg="addSp delSp modSp add mod">
        <pc:chgData name="Tom Bright" userId="c923b32c2f4b9bea" providerId="LiveId" clId="{5D226D15-D0DF-484B-8D9A-07B08745833F}" dt="2026-06-09T18:07:38.123" v="436" actId="255"/>
        <pc:sldMkLst>
          <pc:docMk/>
          <pc:sldMk cId="3564896560" sldId="476"/>
        </pc:sldMkLst>
        <pc:spChg chg="mod">
          <ac:chgData name="Tom Bright" userId="c923b32c2f4b9bea" providerId="LiveId" clId="{5D226D15-D0DF-484B-8D9A-07B08745833F}" dt="2026-06-09T18:07:38.123" v="436" actId="255"/>
          <ac:spMkLst>
            <pc:docMk/>
            <pc:sldMk cId="3564896560" sldId="476"/>
            <ac:spMk id="2" creationId="{2D6BC194-1114-CB52-E06D-9B2E61D21190}"/>
          </ac:spMkLst>
        </pc:spChg>
        <pc:spChg chg="del mod">
          <ac:chgData name="Tom Bright" userId="c923b32c2f4b9bea" providerId="LiveId" clId="{5D226D15-D0DF-484B-8D9A-07B08745833F}" dt="2026-06-09T16:41:10.384" v="153" actId="21"/>
          <ac:spMkLst>
            <pc:docMk/>
            <pc:sldMk cId="3564896560" sldId="476"/>
            <ac:spMk id="7" creationId="{AF832E4B-7124-2AEC-BE71-EE38A5D71E88}"/>
          </ac:spMkLst>
        </pc:spChg>
        <pc:picChg chg="add mod">
          <ac:chgData name="Tom Bright" userId="c923b32c2f4b9bea" providerId="LiveId" clId="{5D226D15-D0DF-484B-8D9A-07B08745833F}" dt="2026-06-09T16:58:30.896" v="222" actId="1076"/>
          <ac:picMkLst>
            <pc:docMk/>
            <pc:sldMk cId="3564896560" sldId="476"/>
            <ac:picMk id="6" creationId="{24A0A096-C347-F394-A913-1B8D0331FCEA}"/>
          </ac:picMkLst>
        </pc:picChg>
        <pc:picChg chg="add del mod">
          <ac:chgData name="Tom Bright" userId="c923b32c2f4b9bea" providerId="LiveId" clId="{5D226D15-D0DF-484B-8D9A-07B08745833F}" dt="2026-06-09T16:47:07.257" v="164" actId="21"/>
          <ac:picMkLst>
            <pc:docMk/>
            <pc:sldMk cId="3564896560" sldId="476"/>
            <ac:picMk id="9" creationId="{D59A3C01-219B-72C5-33BF-11C7E86932F5}"/>
          </ac:picMkLst>
        </pc:picChg>
        <pc:picChg chg="del">
          <ac:chgData name="Tom Bright" userId="c923b32c2f4b9bea" providerId="LiveId" clId="{5D226D15-D0DF-484B-8D9A-07B08745833F}" dt="2026-06-09T16:41:12.305" v="154" actId="21"/>
          <ac:picMkLst>
            <pc:docMk/>
            <pc:sldMk cId="3564896560" sldId="476"/>
            <ac:picMk id="10" creationId="{2FBF99A9-B0E4-9A04-CBD1-88C941B823E8}"/>
          </ac:picMkLst>
        </pc:picChg>
        <pc:picChg chg="add del mod">
          <ac:chgData name="Tom Bright" userId="c923b32c2f4b9bea" providerId="LiveId" clId="{5D226D15-D0DF-484B-8D9A-07B08745833F}" dt="2026-06-09T16:47:25.465" v="167" actId="21"/>
          <ac:picMkLst>
            <pc:docMk/>
            <pc:sldMk cId="3564896560" sldId="476"/>
            <ac:picMk id="12" creationId="{B4550DC1-EF6D-E771-52B6-DEAF10B73B2E}"/>
          </ac:picMkLst>
        </pc:picChg>
        <pc:picChg chg="add del mod">
          <ac:chgData name="Tom Bright" userId="c923b32c2f4b9bea" providerId="LiveId" clId="{5D226D15-D0DF-484B-8D9A-07B08745833F}" dt="2026-06-09T16:47:53.192" v="171" actId="21"/>
          <ac:picMkLst>
            <pc:docMk/>
            <pc:sldMk cId="3564896560" sldId="476"/>
            <ac:picMk id="15" creationId="{F478A803-FFDC-11C1-B5F7-695DAA5AF5F3}"/>
          </ac:picMkLst>
        </pc:picChg>
        <pc:picChg chg="add del mod">
          <ac:chgData name="Tom Bright" userId="c923b32c2f4b9bea" providerId="LiveId" clId="{5D226D15-D0DF-484B-8D9A-07B08745833F}" dt="2026-06-09T16:52:40.415" v="193" actId="21"/>
          <ac:picMkLst>
            <pc:docMk/>
            <pc:sldMk cId="3564896560" sldId="476"/>
            <ac:picMk id="17" creationId="{7846A1AE-3C00-8B06-0E59-2E5E1132E884}"/>
          </ac:picMkLst>
        </pc:picChg>
        <pc:picChg chg="add mod">
          <ac:chgData name="Tom Bright" userId="c923b32c2f4b9bea" providerId="LiveId" clId="{5D226D15-D0DF-484B-8D9A-07B08745833F}" dt="2026-06-09T16:58:00.137" v="215" actId="1076"/>
          <ac:picMkLst>
            <pc:docMk/>
            <pc:sldMk cId="3564896560" sldId="476"/>
            <ac:picMk id="19" creationId="{BF013CD5-E70D-F174-A64B-9EA95FC1FE66}"/>
          </ac:picMkLst>
        </pc:picChg>
        <pc:picChg chg="add del mod">
          <ac:chgData name="Tom Bright" userId="c923b32c2f4b9bea" providerId="LiveId" clId="{5D226D15-D0DF-484B-8D9A-07B08745833F}" dt="2026-06-09T16:52:34.402" v="192" actId="21"/>
          <ac:picMkLst>
            <pc:docMk/>
            <pc:sldMk cId="3564896560" sldId="476"/>
            <ac:picMk id="21" creationId="{53C906DB-93E1-1A7E-7127-E06924A9CF1C}"/>
          </ac:picMkLst>
        </pc:picChg>
        <pc:picChg chg="add del mod">
          <ac:chgData name="Tom Bright" userId="c923b32c2f4b9bea" providerId="LiveId" clId="{5D226D15-D0DF-484B-8D9A-07B08745833F}" dt="2026-06-09T16:57:20.541" v="212" actId="21"/>
          <ac:picMkLst>
            <pc:docMk/>
            <pc:sldMk cId="3564896560" sldId="476"/>
            <ac:picMk id="24" creationId="{0888B03E-139C-BA28-05FB-EA22CF8BFB2E}"/>
          </ac:picMkLst>
        </pc:picChg>
        <pc:picChg chg="add del">
          <ac:chgData name="Tom Bright" userId="c923b32c2f4b9bea" providerId="LiveId" clId="{5D226D15-D0DF-484B-8D9A-07B08745833F}" dt="2026-06-09T16:55:13.096" v="198" actId="21"/>
          <ac:picMkLst>
            <pc:docMk/>
            <pc:sldMk cId="3564896560" sldId="476"/>
            <ac:picMk id="27" creationId="{F8575683-4D96-C3B6-3371-7D88B6A75EA0}"/>
          </ac:picMkLst>
        </pc:picChg>
        <pc:picChg chg="add mod">
          <ac:chgData name="Tom Bright" userId="c923b32c2f4b9bea" providerId="LiveId" clId="{5D226D15-D0DF-484B-8D9A-07B08745833F}" dt="2026-06-09T17:00:57.469" v="246" actId="1076"/>
          <ac:picMkLst>
            <pc:docMk/>
            <pc:sldMk cId="3564896560" sldId="476"/>
            <ac:picMk id="29" creationId="{92C681E8-EFA7-81E9-BD86-B9E64C69EC0E}"/>
          </ac:picMkLst>
        </pc:picChg>
        <pc:picChg chg="add mod">
          <ac:chgData name="Tom Bright" userId="c923b32c2f4b9bea" providerId="LiveId" clId="{5D226D15-D0DF-484B-8D9A-07B08745833F}" dt="2026-06-09T16:58:25.648" v="219" actId="1076"/>
          <ac:picMkLst>
            <pc:docMk/>
            <pc:sldMk cId="3564896560" sldId="476"/>
            <ac:picMk id="31" creationId="{1C9DEAE8-92DF-5B7B-1B70-CFA6B9A647A0}"/>
          </ac:picMkLst>
        </pc:picChg>
        <pc:picChg chg="add mod">
          <ac:chgData name="Tom Bright" userId="c923b32c2f4b9bea" providerId="LiveId" clId="{5D226D15-D0DF-484B-8D9A-07B08745833F}" dt="2026-06-09T16:58:12.085" v="217" actId="1076"/>
          <ac:picMkLst>
            <pc:docMk/>
            <pc:sldMk cId="3564896560" sldId="476"/>
            <ac:picMk id="33" creationId="{B5586758-2986-CD1F-8B9E-AC1E5DD2F9EA}"/>
          </ac:picMkLst>
        </pc:picChg>
      </pc:sldChg>
      <pc:sldChg chg="addSp delSp modSp add mod">
        <pc:chgData name="Tom Bright" userId="c923b32c2f4b9bea" providerId="LiveId" clId="{5D226D15-D0DF-484B-8D9A-07B08745833F}" dt="2026-06-09T18:07:52.419" v="437" actId="255"/>
        <pc:sldMkLst>
          <pc:docMk/>
          <pc:sldMk cId="3590535560" sldId="477"/>
        </pc:sldMkLst>
        <pc:spChg chg="mod">
          <ac:chgData name="Tom Bright" userId="c923b32c2f4b9bea" providerId="LiveId" clId="{5D226D15-D0DF-484B-8D9A-07B08745833F}" dt="2026-06-09T18:07:52.419" v="437" actId="255"/>
          <ac:spMkLst>
            <pc:docMk/>
            <pc:sldMk cId="3590535560" sldId="477"/>
            <ac:spMk id="2" creationId="{8BDAAF5A-D036-F082-89AE-38B5C758F39E}"/>
          </ac:spMkLst>
        </pc:spChg>
        <pc:spChg chg="del">
          <ac:chgData name="Tom Bright" userId="c923b32c2f4b9bea" providerId="LiveId" clId="{5D226D15-D0DF-484B-8D9A-07B08745833F}" dt="2026-06-09T17:00:03.840" v="243" actId="21"/>
          <ac:spMkLst>
            <pc:docMk/>
            <pc:sldMk cId="3590535560" sldId="477"/>
            <ac:spMk id="9" creationId="{95B05096-E4C4-8779-8F9F-B2821AD71AD2}"/>
          </ac:spMkLst>
        </pc:spChg>
        <pc:picChg chg="add mod">
          <ac:chgData name="Tom Bright" userId="c923b32c2f4b9bea" providerId="LiveId" clId="{5D226D15-D0DF-484B-8D9A-07B08745833F}" dt="2026-06-09T17:14:19.906" v="266" actId="14100"/>
          <ac:picMkLst>
            <pc:docMk/>
            <pc:sldMk cId="3590535560" sldId="477"/>
            <ac:picMk id="6" creationId="{7330F2F9-DE11-21E3-92A9-8CACDDEB4F2F}"/>
          </ac:picMkLst>
        </pc:picChg>
        <pc:picChg chg="add mod">
          <ac:chgData name="Tom Bright" userId="c923b32c2f4b9bea" providerId="LiveId" clId="{5D226D15-D0DF-484B-8D9A-07B08745833F}" dt="2026-06-09T17:14:34.299" v="267" actId="14100"/>
          <ac:picMkLst>
            <pc:docMk/>
            <pc:sldMk cId="3590535560" sldId="477"/>
            <ac:picMk id="8" creationId="{31B59A2C-77CF-6B89-434E-928697E16A95}"/>
          </ac:picMkLst>
        </pc:picChg>
        <pc:picChg chg="del">
          <ac:chgData name="Tom Bright" userId="c923b32c2f4b9bea" providerId="LiveId" clId="{5D226D15-D0DF-484B-8D9A-07B08745833F}" dt="2026-06-09T16:59:58.639" v="242" actId="21"/>
          <ac:picMkLst>
            <pc:docMk/>
            <pc:sldMk cId="3590535560" sldId="477"/>
            <ac:picMk id="10" creationId="{1E015DAE-5106-9A0D-66CE-2B61660A04EB}"/>
          </ac:picMkLst>
        </pc:picChg>
        <pc:picChg chg="add mod">
          <ac:chgData name="Tom Bright" userId="c923b32c2f4b9bea" providerId="LiveId" clId="{5D226D15-D0DF-484B-8D9A-07B08745833F}" dt="2026-06-09T17:14:15.041" v="265" actId="14100"/>
          <ac:picMkLst>
            <pc:docMk/>
            <pc:sldMk cId="3590535560" sldId="477"/>
            <ac:picMk id="12" creationId="{5092AE3A-37AE-6438-BE5B-B7DCE46E9A4D}"/>
          </ac:picMkLst>
        </pc:picChg>
        <pc:picChg chg="add mod">
          <ac:chgData name="Tom Bright" userId="c923b32c2f4b9bea" providerId="LiveId" clId="{5D226D15-D0DF-484B-8D9A-07B08745833F}" dt="2026-06-09T17:15:17.681" v="272" actId="1076"/>
          <ac:picMkLst>
            <pc:docMk/>
            <pc:sldMk cId="3590535560" sldId="477"/>
            <ac:picMk id="15" creationId="{2BAC6259-1451-3C35-91E4-6831B3B05C4C}"/>
          </ac:picMkLst>
        </pc:picChg>
        <pc:picChg chg="add mod">
          <ac:chgData name="Tom Bright" userId="c923b32c2f4b9bea" providerId="LiveId" clId="{5D226D15-D0DF-484B-8D9A-07B08745833F}" dt="2026-06-09T17:15:26.184" v="274" actId="1076"/>
          <ac:picMkLst>
            <pc:docMk/>
            <pc:sldMk cId="3590535560" sldId="477"/>
            <ac:picMk id="17" creationId="{618437D6-B9E9-23FA-E9EB-DADCF0AE9548}"/>
          </ac:picMkLst>
        </pc:picChg>
      </pc:sldChg>
      <pc:sldChg chg="addSp delSp modSp add mod">
        <pc:chgData name="Tom Bright" userId="c923b32c2f4b9bea" providerId="LiveId" clId="{5D226D15-D0DF-484B-8D9A-07B08745833F}" dt="2026-06-09T18:08:05.400" v="438" actId="255"/>
        <pc:sldMkLst>
          <pc:docMk/>
          <pc:sldMk cId="883181535" sldId="478"/>
        </pc:sldMkLst>
        <pc:spChg chg="mod">
          <ac:chgData name="Tom Bright" userId="c923b32c2f4b9bea" providerId="LiveId" clId="{5D226D15-D0DF-484B-8D9A-07B08745833F}" dt="2026-06-09T18:08:05.400" v="438" actId="255"/>
          <ac:spMkLst>
            <pc:docMk/>
            <pc:sldMk cId="883181535" sldId="478"/>
            <ac:spMk id="2" creationId="{A2454C90-F6C7-AAC9-8206-B47CF71372FB}"/>
          </ac:spMkLst>
        </pc:spChg>
        <pc:picChg chg="del mod">
          <ac:chgData name="Tom Bright" userId="c923b32c2f4b9bea" providerId="LiveId" clId="{5D226D15-D0DF-484B-8D9A-07B08745833F}" dt="2026-06-09T17:15:48.340" v="278" actId="21"/>
          <ac:picMkLst>
            <pc:docMk/>
            <pc:sldMk cId="883181535" sldId="478"/>
            <ac:picMk id="6" creationId="{55F8B0C3-30FB-B71C-C83D-102F5F5B572A}"/>
          </ac:picMkLst>
        </pc:picChg>
        <pc:picChg chg="add mod">
          <ac:chgData name="Tom Bright" userId="c923b32c2f4b9bea" providerId="LiveId" clId="{5D226D15-D0DF-484B-8D9A-07B08745833F}" dt="2026-06-09T17:19:06.795" v="295" actId="14100"/>
          <ac:picMkLst>
            <pc:docMk/>
            <pc:sldMk cId="883181535" sldId="478"/>
            <ac:picMk id="7" creationId="{33C0C871-B781-F48B-12A6-84D6D7B92EC6}"/>
          </ac:picMkLst>
        </pc:picChg>
        <pc:picChg chg="del">
          <ac:chgData name="Tom Bright" userId="c923b32c2f4b9bea" providerId="LiveId" clId="{5D226D15-D0DF-484B-8D9A-07B08745833F}" dt="2026-06-09T17:15:47.522" v="276" actId="21"/>
          <ac:picMkLst>
            <pc:docMk/>
            <pc:sldMk cId="883181535" sldId="478"/>
            <ac:picMk id="8" creationId="{FA5CDDF0-66FC-59A3-272E-85F95827557F}"/>
          </ac:picMkLst>
        </pc:picChg>
        <pc:picChg chg="add mod">
          <ac:chgData name="Tom Bright" userId="c923b32c2f4b9bea" providerId="LiveId" clId="{5D226D15-D0DF-484B-8D9A-07B08745833F}" dt="2026-06-09T17:19:11.337" v="296" actId="1076"/>
          <ac:picMkLst>
            <pc:docMk/>
            <pc:sldMk cId="883181535" sldId="478"/>
            <ac:picMk id="10" creationId="{9FE07F0C-9D0F-12D0-8B32-C44C63F30F1B}"/>
          </ac:picMkLst>
        </pc:picChg>
        <pc:picChg chg="del mod">
          <ac:chgData name="Tom Bright" userId="c923b32c2f4b9bea" providerId="LiveId" clId="{5D226D15-D0DF-484B-8D9A-07B08745833F}" dt="2026-06-09T17:15:49.274" v="280" actId="21"/>
          <ac:picMkLst>
            <pc:docMk/>
            <pc:sldMk cId="883181535" sldId="478"/>
            <ac:picMk id="12" creationId="{751B9C66-2646-3EE6-999E-CF691FD48B99}"/>
          </ac:picMkLst>
        </pc:picChg>
        <pc:picChg chg="add mod">
          <ac:chgData name="Tom Bright" userId="c923b32c2f4b9bea" providerId="LiveId" clId="{5D226D15-D0DF-484B-8D9A-07B08745833F}" dt="2026-06-09T17:21:30.188" v="308" actId="1076"/>
          <ac:picMkLst>
            <pc:docMk/>
            <pc:sldMk cId="883181535" sldId="478"/>
            <ac:picMk id="14" creationId="{84CDD5A6-B8C3-34DD-1AEC-D67830132F24}"/>
          </ac:picMkLst>
        </pc:picChg>
        <pc:picChg chg="del">
          <ac:chgData name="Tom Bright" userId="c923b32c2f4b9bea" providerId="LiveId" clId="{5D226D15-D0DF-484B-8D9A-07B08745833F}" dt="2026-06-09T17:15:50.951" v="283" actId="21"/>
          <ac:picMkLst>
            <pc:docMk/>
            <pc:sldMk cId="883181535" sldId="478"/>
            <ac:picMk id="15" creationId="{9398381E-850C-A8FE-4032-AD161F9812E6}"/>
          </ac:picMkLst>
        </pc:picChg>
        <pc:picChg chg="del mod">
          <ac:chgData name="Tom Bright" userId="c923b32c2f4b9bea" providerId="LiveId" clId="{5D226D15-D0DF-484B-8D9A-07B08745833F}" dt="2026-06-09T17:15:50.309" v="282" actId="21"/>
          <ac:picMkLst>
            <pc:docMk/>
            <pc:sldMk cId="883181535" sldId="478"/>
            <ac:picMk id="17" creationId="{D3265351-FDB6-5D40-63B3-AEB760FC621C}"/>
          </ac:picMkLst>
        </pc:picChg>
        <pc:picChg chg="add mod">
          <ac:chgData name="Tom Bright" userId="c923b32c2f4b9bea" providerId="LiveId" clId="{5D226D15-D0DF-484B-8D9A-07B08745833F}" dt="2026-06-09T17:20:56.697" v="305" actId="1076"/>
          <ac:picMkLst>
            <pc:docMk/>
            <pc:sldMk cId="883181535" sldId="478"/>
            <ac:picMk id="18" creationId="{BCC6A307-CB63-5AEC-C011-68941C6B75E8}"/>
          </ac:picMkLst>
        </pc:picChg>
      </pc:sldChg>
      <pc:sldChg chg="addSp delSp modSp add mod">
        <pc:chgData name="Tom Bright" userId="c923b32c2f4b9bea" providerId="LiveId" clId="{5D226D15-D0DF-484B-8D9A-07B08745833F}" dt="2026-06-09T18:08:15.032" v="439" actId="255"/>
        <pc:sldMkLst>
          <pc:docMk/>
          <pc:sldMk cId="816879014" sldId="479"/>
        </pc:sldMkLst>
        <pc:spChg chg="mod">
          <ac:chgData name="Tom Bright" userId="c923b32c2f4b9bea" providerId="LiveId" clId="{5D226D15-D0DF-484B-8D9A-07B08745833F}" dt="2026-06-09T18:08:15.032" v="439" actId="255"/>
          <ac:spMkLst>
            <pc:docMk/>
            <pc:sldMk cId="816879014" sldId="479"/>
            <ac:spMk id="2" creationId="{C327DA0A-3B2F-B2EE-BCD2-059F1DFD9C14}"/>
          </ac:spMkLst>
        </pc:spChg>
        <pc:picChg chg="add mod">
          <ac:chgData name="Tom Bright" userId="c923b32c2f4b9bea" providerId="LiveId" clId="{5D226D15-D0DF-484B-8D9A-07B08745833F}" dt="2026-06-09T17:22:40.875" v="320" actId="1076"/>
          <ac:picMkLst>
            <pc:docMk/>
            <pc:sldMk cId="816879014" sldId="479"/>
            <ac:picMk id="6" creationId="{F92B8F54-D753-F1F3-0E12-5381B2E5B6DE}"/>
          </ac:picMkLst>
        </pc:picChg>
        <pc:picChg chg="del mod">
          <ac:chgData name="Tom Bright" userId="c923b32c2f4b9bea" providerId="LiveId" clId="{5D226D15-D0DF-484B-8D9A-07B08745833F}" dt="2026-06-09T17:22:10.157" v="314" actId="21"/>
          <ac:picMkLst>
            <pc:docMk/>
            <pc:sldMk cId="816879014" sldId="479"/>
            <ac:picMk id="7" creationId="{9ECA1314-6EE2-0D5A-0B29-B5FDC7D98CC6}"/>
          </ac:picMkLst>
        </pc:picChg>
        <pc:picChg chg="del">
          <ac:chgData name="Tom Bright" userId="c923b32c2f4b9bea" providerId="LiveId" clId="{5D226D15-D0DF-484B-8D9A-07B08745833F}" dt="2026-06-09T17:22:10.848" v="315" actId="21"/>
          <ac:picMkLst>
            <pc:docMk/>
            <pc:sldMk cId="816879014" sldId="479"/>
            <ac:picMk id="10" creationId="{6CD10772-013E-5A5E-0170-FF4FB6DB606D}"/>
          </ac:picMkLst>
        </pc:picChg>
        <pc:picChg chg="del mod">
          <ac:chgData name="Tom Bright" userId="c923b32c2f4b9bea" providerId="LiveId" clId="{5D226D15-D0DF-484B-8D9A-07B08745833F}" dt="2026-06-09T17:22:09.420" v="312" actId="21"/>
          <ac:picMkLst>
            <pc:docMk/>
            <pc:sldMk cId="816879014" sldId="479"/>
            <ac:picMk id="14" creationId="{39E3A13C-7B92-D3A0-7A2D-3AEA467A0E56}"/>
          </ac:picMkLst>
        </pc:picChg>
        <pc:picChg chg="del">
          <ac:chgData name="Tom Bright" userId="c923b32c2f4b9bea" providerId="LiveId" clId="{5D226D15-D0DF-484B-8D9A-07B08745833F}" dt="2026-06-09T17:22:08.248" v="310" actId="21"/>
          <ac:picMkLst>
            <pc:docMk/>
            <pc:sldMk cId="816879014" sldId="479"/>
            <ac:picMk id="18" creationId="{C7C4E322-EFBA-930A-FB60-D28731E7D60E}"/>
          </ac:picMkLst>
        </pc:picChg>
      </pc:sldChg>
      <pc:sldChg chg="addSp delSp modSp add mod">
        <pc:chgData name="Tom Bright" userId="c923b32c2f4b9bea" providerId="LiveId" clId="{5D226D15-D0DF-484B-8D9A-07B08745833F}" dt="2026-06-09T18:08:24.910" v="440" actId="255"/>
        <pc:sldMkLst>
          <pc:docMk/>
          <pc:sldMk cId="711984148" sldId="480"/>
        </pc:sldMkLst>
        <pc:spChg chg="mod">
          <ac:chgData name="Tom Bright" userId="c923b32c2f4b9bea" providerId="LiveId" clId="{5D226D15-D0DF-484B-8D9A-07B08745833F}" dt="2026-06-09T18:08:24.910" v="440" actId="255"/>
          <ac:spMkLst>
            <pc:docMk/>
            <pc:sldMk cId="711984148" sldId="480"/>
            <ac:spMk id="2" creationId="{0E740D4F-BB4B-D39E-7B13-9046027157FD}"/>
          </ac:spMkLst>
        </pc:spChg>
        <pc:spChg chg="del">
          <ac:chgData name="Tom Bright" userId="c923b32c2f4b9bea" providerId="LiveId" clId="{5D226D15-D0DF-484B-8D9A-07B08745833F}" dt="2026-06-09T17:23:33.222" v="324" actId="21"/>
          <ac:spMkLst>
            <pc:docMk/>
            <pc:sldMk cId="711984148" sldId="480"/>
            <ac:spMk id="7" creationId="{64ED457A-FEF4-5E5E-1A0A-E5CFC33E39C8}"/>
          </ac:spMkLst>
        </pc:spChg>
        <pc:spChg chg="del">
          <ac:chgData name="Tom Bright" userId="c923b32c2f4b9bea" providerId="LiveId" clId="{5D226D15-D0DF-484B-8D9A-07B08745833F}" dt="2026-06-09T17:23:35.861" v="325" actId="21"/>
          <ac:spMkLst>
            <pc:docMk/>
            <pc:sldMk cId="711984148" sldId="480"/>
            <ac:spMk id="8" creationId="{62F8CA06-4A02-29D0-4A99-48277F85B529}"/>
          </ac:spMkLst>
        </pc:spChg>
        <pc:picChg chg="del">
          <ac:chgData name="Tom Bright" userId="c923b32c2f4b9bea" providerId="LiveId" clId="{5D226D15-D0DF-484B-8D9A-07B08745833F}" dt="2026-06-09T17:23:31.174" v="323" actId="21"/>
          <ac:picMkLst>
            <pc:docMk/>
            <pc:sldMk cId="711984148" sldId="480"/>
            <ac:picMk id="3" creationId="{C87B43F6-5C8F-3FEE-90CB-3634EE279220}"/>
          </ac:picMkLst>
        </pc:picChg>
        <pc:picChg chg="add mod">
          <ac:chgData name="Tom Bright" userId="c923b32c2f4b9bea" providerId="LiveId" clId="{5D226D15-D0DF-484B-8D9A-07B08745833F}" dt="2026-06-09T17:48:40.604" v="367" actId="14100"/>
          <ac:picMkLst>
            <pc:docMk/>
            <pc:sldMk cId="711984148" sldId="480"/>
            <ac:picMk id="9" creationId="{F7BDFDBA-5D60-784A-3B96-5EF271AFB4E2}"/>
          </ac:picMkLst>
        </pc:picChg>
        <pc:picChg chg="del">
          <ac:chgData name="Tom Bright" userId="c923b32c2f4b9bea" providerId="LiveId" clId="{5D226D15-D0DF-484B-8D9A-07B08745833F}" dt="2026-06-09T17:23:30.150" v="322" actId="21"/>
          <ac:picMkLst>
            <pc:docMk/>
            <pc:sldMk cId="711984148" sldId="480"/>
            <ac:picMk id="10" creationId="{7405B4F9-6A03-9FE5-4E38-F93623F3EB00}"/>
          </ac:picMkLst>
        </pc:picChg>
        <pc:picChg chg="add mod">
          <ac:chgData name="Tom Bright" userId="c923b32c2f4b9bea" providerId="LiveId" clId="{5D226D15-D0DF-484B-8D9A-07B08745833F}" dt="2026-06-09T17:49:16.219" v="376" actId="1076"/>
          <ac:picMkLst>
            <pc:docMk/>
            <pc:sldMk cId="711984148" sldId="480"/>
            <ac:picMk id="12" creationId="{E0F35232-C7A1-C2A6-8FFE-85F045FC0332}"/>
          </ac:picMkLst>
        </pc:picChg>
        <pc:picChg chg="add mod">
          <ac:chgData name="Tom Bright" userId="c923b32c2f4b9bea" providerId="LiveId" clId="{5D226D15-D0DF-484B-8D9A-07B08745833F}" dt="2026-06-09T17:49:06.870" v="375" actId="1076"/>
          <ac:picMkLst>
            <pc:docMk/>
            <pc:sldMk cId="711984148" sldId="480"/>
            <ac:picMk id="15" creationId="{C0D7FC4F-159C-71C0-B42D-6191F11E8FCE}"/>
          </ac:picMkLst>
        </pc:picChg>
      </pc:sldChg>
      <pc:sldChg chg="addSp delSp modSp add mod">
        <pc:chgData name="Tom Bright" userId="c923b32c2f4b9bea" providerId="LiveId" clId="{5D226D15-D0DF-484B-8D9A-07B08745833F}" dt="2026-06-09T18:08:48.908" v="442" actId="255"/>
        <pc:sldMkLst>
          <pc:docMk/>
          <pc:sldMk cId="1267696732" sldId="481"/>
        </pc:sldMkLst>
        <pc:spChg chg="mod">
          <ac:chgData name="Tom Bright" userId="c923b32c2f4b9bea" providerId="LiveId" clId="{5D226D15-D0DF-484B-8D9A-07B08745833F}" dt="2026-06-09T18:08:48.908" v="442" actId="255"/>
          <ac:spMkLst>
            <pc:docMk/>
            <pc:sldMk cId="1267696732" sldId="481"/>
            <ac:spMk id="2" creationId="{8C3623DA-1D87-D80F-3DF0-A7349DC62F16}"/>
          </ac:spMkLst>
        </pc:spChg>
        <pc:picChg chg="add mod">
          <ac:chgData name="Tom Bright" userId="c923b32c2f4b9bea" providerId="LiveId" clId="{5D226D15-D0DF-484B-8D9A-07B08745833F}" dt="2026-06-09T17:47:32.435" v="362" actId="1076"/>
          <ac:picMkLst>
            <pc:docMk/>
            <pc:sldMk cId="1267696732" sldId="481"/>
            <ac:picMk id="6" creationId="{AF009A69-95BE-5EEB-8B65-64F8318C919E}"/>
          </ac:picMkLst>
        </pc:picChg>
        <pc:picChg chg="add mod">
          <ac:chgData name="Tom Bright" userId="c923b32c2f4b9bea" providerId="LiveId" clId="{5D226D15-D0DF-484B-8D9A-07B08745833F}" dt="2026-06-09T17:47:35.749" v="363" actId="1076"/>
          <ac:picMkLst>
            <pc:docMk/>
            <pc:sldMk cId="1267696732" sldId="481"/>
            <ac:picMk id="8" creationId="{2FCC6C60-0A96-3ABC-1425-09C537696507}"/>
          </ac:picMkLst>
        </pc:picChg>
        <pc:picChg chg="del mod">
          <ac:chgData name="Tom Bright" userId="c923b32c2f4b9bea" providerId="LiveId" clId="{5D226D15-D0DF-484B-8D9A-07B08745833F}" dt="2026-06-09T17:30:19.438" v="337" actId="21"/>
          <ac:picMkLst>
            <pc:docMk/>
            <pc:sldMk cId="1267696732" sldId="481"/>
            <ac:picMk id="9" creationId="{A24AB467-0B2E-694A-039E-2519A039C426}"/>
          </ac:picMkLst>
        </pc:picChg>
        <pc:picChg chg="del mod">
          <ac:chgData name="Tom Bright" userId="c923b32c2f4b9bea" providerId="LiveId" clId="{5D226D15-D0DF-484B-8D9A-07B08745833F}" dt="2026-06-09T17:30:20.698" v="339" actId="21"/>
          <ac:picMkLst>
            <pc:docMk/>
            <pc:sldMk cId="1267696732" sldId="481"/>
            <ac:picMk id="12" creationId="{4D99E30F-B323-603F-8E96-35D19021322F}"/>
          </ac:picMkLst>
        </pc:picChg>
      </pc:sldChg>
      <pc:sldChg chg="addSp delSp modSp add mod">
        <pc:chgData name="Tom Bright" userId="c923b32c2f4b9bea" providerId="LiveId" clId="{5D226D15-D0DF-484B-8D9A-07B08745833F}" dt="2026-06-09T18:08:37.959" v="441" actId="255"/>
        <pc:sldMkLst>
          <pc:docMk/>
          <pc:sldMk cId="114606955" sldId="482"/>
        </pc:sldMkLst>
        <pc:spChg chg="mod">
          <ac:chgData name="Tom Bright" userId="c923b32c2f4b9bea" providerId="LiveId" clId="{5D226D15-D0DF-484B-8D9A-07B08745833F}" dt="2026-06-09T18:08:37.959" v="441" actId="255"/>
          <ac:spMkLst>
            <pc:docMk/>
            <pc:sldMk cId="114606955" sldId="482"/>
            <ac:spMk id="2" creationId="{80383952-78EC-DD44-2541-BC244BA63A66}"/>
          </ac:spMkLst>
        </pc:spChg>
        <pc:spChg chg="add mod">
          <ac:chgData name="Tom Bright" userId="c923b32c2f4b9bea" providerId="LiveId" clId="{5D226D15-D0DF-484B-8D9A-07B08745833F}" dt="2026-06-09T17:38:46.045" v="350"/>
          <ac:spMkLst>
            <pc:docMk/>
            <pc:sldMk cId="114606955" sldId="482"/>
            <ac:spMk id="17" creationId="{B010C740-C2C5-24C0-FAFA-434C74794ABA}"/>
          </ac:spMkLst>
        </pc:spChg>
        <pc:spChg chg="add mod">
          <ac:chgData name="Tom Bright" userId="c923b32c2f4b9bea" providerId="LiveId" clId="{5D226D15-D0DF-484B-8D9A-07B08745833F}" dt="2026-06-09T17:38:46.045" v="350"/>
          <ac:spMkLst>
            <pc:docMk/>
            <pc:sldMk cId="114606955" sldId="482"/>
            <ac:spMk id="18" creationId="{8D7EE39F-3B4F-ABBD-EB21-75C980F807A5}"/>
          </ac:spMkLst>
        </pc:spChg>
        <pc:spChg chg="add mod">
          <ac:chgData name="Tom Bright" userId="c923b32c2f4b9bea" providerId="LiveId" clId="{5D226D15-D0DF-484B-8D9A-07B08745833F}" dt="2026-06-09T17:38:46.045" v="350"/>
          <ac:spMkLst>
            <pc:docMk/>
            <pc:sldMk cId="114606955" sldId="482"/>
            <ac:spMk id="19" creationId="{BC0694F9-5770-3169-621A-D604752EB39F}"/>
          </ac:spMkLst>
        </pc:spChg>
        <pc:spChg chg="add mod">
          <ac:chgData name="Tom Bright" userId="c923b32c2f4b9bea" providerId="LiveId" clId="{5D226D15-D0DF-484B-8D9A-07B08745833F}" dt="2026-06-09T17:38:46.045" v="350"/>
          <ac:spMkLst>
            <pc:docMk/>
            <pc:sldMk cId="114606955" sldId="482"/>
            <ac:spMk id="22" creationId="{595E3FF3-B537-3638-0FF6-E6B5CB0E3C4E}"/>
          </ac:spMkLst>
        </pc:spChg>
        <pc:spChg chg="add mod">
          <ac:chgData name="Tom Bright" userId="c923b32c2f4b9bea" providerId="LiveId" clId="{5D226D15-D0DF-484B-8D9A-07B08745833F}" dt="2026-06-09T17:38:46.045" v="350"/>
          <ac:spMkLst>
            <pc:docMk/>
            <pc:sldMk cId="114606955" sldId="482"/>
            <ac:spMk id="26" creationId="{FBA79AB4-2F63-B88C-5892-2CFFA7746810}"/>
          </ac:spMkLst>
        </pc:spChg>
        <pc:spChg chg="add mod">
          <ac:chgData name="Tom Bright" userId="c923b32c2f4b9bea" providerId="LiveId" clId="{5D226D15-D0DF-484B-8D9A-07B08745833F}" dt="2026-06-09T17:38:46.045" v="350"/>
          <ac:spMkLst>
            <pc:docMk/>
            <pc:sldMk cId="114606955" sldId="482"/>
            <ac:spMk id="32" creationId="{57CEF97B-D1BE-4E22-6827-C7C61EE873E3}"/>
          </ac:spMkLst>
        </pc:spChg>
        <pc:spChg chg="add mod">
          <ac:chgData name="Tom Bright" userId="c923b32c2f4b9bea" providerId="LiveId" clId="{5D226D15-D0DF-484B-8D9A-07B08745833F}" dt="2026-06-09T17:38:46.045" v="350"/>
          <ac:spMkLst>
            <pc:docMk/>
            <pc:sldMk cId="114606955" sldId="482"/>
            <ac:spMk id="33" creationId="{94BEB157-279B-1C1B-ABC1-67C80F6BB0B2}"/>
          </ac:spMkLst>
        </pc:spChg>
        <pc:spChg chg="add mod">
          <ac:chgData name="Tom Bright" userId="c923b32c2f4b9bea" providerId="LiveId" clId="{5D226D15-D0DF-484B-8D9A-07B08745833F}" dt="2026-06-09T17:38:46.045" v="350"/>
          <ac:spMkLst>
            <pc:docMk/>
            <pc:sldMk cId="114606955" sldId="482"/>
            <ac:spMk id="37" creationId="{CC0CA1E2-A43D-344A-959B-24A94AAA0AF7}"/>
          </ac:spMkLst>
        </pc:spChg>
        <pc:spChg chg="add mod">
          <ac:chgData name="Tom Bright" userId="c923b32c2f4b9bea" providerId="LiveId" clId="{5D226D15-D0DF-484B-8D9A-07B08745833F}" dt="2026-06-09T17:38:46.045" v="350"/>
          <ac:spMkLst>
            <pc:docMk/>
            <pc:sldMk cId="114606955" sldId="482"/>
            <ac:spMk id="40" creationId="{AE214F68-E6E1-197D-F3C1-016B7D327F97}"/>
          </ac:spMkLst>
        </pc:spChg>
        <pc:spChg chg="add mod">
          <ac:chgData name="Tom Bright" userId="c923b32c2f4b9bea" providerId="LiveId" clId="{5D226D15-D0DF-484B-8D9A-07B08745833F}" dt="2026-06-09T17:38:46.045" v="350"/>
          <ac:spMkLst>
            <pc:docMk/>
            <pc:sldMk cId="114606955" sldId="482"/>
            <ac:spMk id="41" creationId="{69AEF89A-0F79-DF52-B877-0BB0AF21D2AD}"/>
          </ac:spMkLst>
        </pc:spChg>
        <pc:grpChg chg="del">
          <ac:chgData name="Tom Bright" userId="c923b32c2f4b9bea" providerId="LiveId" clId="{5D226D15-D0DF-484B-8D9A-07B08745833F}" dt="2026-06-09T17:42:41.630" v="354" actId="21"/>
          <ac:grpSpMkLst>
            <pc:docMk/>
            <pc:sldMk cId="114606955" sldId="482"/>
            <ac:grpSpMk id="8" creationId="{75138223-D2A7-1BD7-0D21-6EAD76BC3BA9}"/>
          </ac:grpSpMkLst>
        </pc:grpChg>
        <pc:picChg chg="add del">
          <ac:chgData name="Tom Bright" userId="c923b32c2f4b9bea" providerId="LiveId" clId="{5D226D15-D0DF-484B-8D9A-07B08745833F}" dt="2026-06-09T17:36:08.623" v="346" actId="21"/>
          <ac:picMkLst>
            <pc:docMk/>
            <pc:sldMk cId="114606955" sldId="482"/>
            <ac:picMk id="6" creationId="{91FB7CAB-D34E-C55D-C019-34BB95EB2606}"/>
          </ac:picMkLst>
        </pc:picChg>
        <pc:picChg chg="del">
          <ac:chgData name="Tom Bright" userId="c923b32c2f4b9bea" providerId="LiveId" clId="{5D226D15-D0DF-484B-8D9A-07B08745833F}" dt="2026-06-09T17:42:29.873" v="352" actId="21"/>
          <ac:picMkLst>
            <pc:docMk/>
            <pc:sldMk cId="114606955" sldId="482"/>
            <ac:picMk id="7" creationId="{FC2123FC-5640-FC34-28A0-2BA1ED7F2418}"/>
          </ac:picMkLst>
        </pc:picChg>
        <pc:picChg chg="del">
          <ac:chgData name="Tom Bright" userId="c923b32c2f4b9bea" providerId="LiveId" clId="{5D226D15-D0DF-484B-8D9A-07B08745833F}" dt="2026-06-09T17:36:10.375" v="347" actId="21"/>
          <ac:picMkLst>
            <pc:docMk/>
            <pc:sldMk cId="114606955" sldId="482"/>
            <ac:picMk id="9" creationId="{F70356F6-6B0F-4710-C042-BC3132C30268}"/>
          </ac:picMkLst>
        </pc:picChg>
        <pc:picChg chg="del mod">
          <ac:chgData name="Tom Bright" userId="c923b32c2f4b9bea" providerId="LiveId" clId="{5D226D15-D0DF-484B-8D9A-07B08745833F}" dt="2026-06-09T17:36:11.300" v="349" actId="21"/>
          <ac:picMkLst>
            <pc:docMk/>
            <pc:sldMk cId="114606955" sldId="482"/>
            <ac:picMk id="12" creationId="{B698AA63-4652-D196-BEC3-67965EC330E2}"/>
          </ac:picMkLst>
        </pc:picChg>
        <pc:picChg chg="add mod">
          <ac:chgData name="Tom Bright" userId="c923b32c2f4b9bea" providerId="LiveId" clId="{5D226D15-D0DF-484B-8D9A-07B08745833F}" dt="2026-06-09T17:42:53.297" v="356" actId="1076"/>
          <ac:picMkLst>
            <pc:docMk/>
            <pc:sldMk cId="114606955" sldId="482"/>
            <ac:picMk id="42" creationId="{2B700221-8D0B-4204-0072-32E2788F16A3}"/>
          </ac:picMkLst>
        </pc:picChg>
      </pc:sldChg>
      <pc:sldChg chg="addSp delSp modSp add mod">
        <pc:chgData name="Tom Bright" userId="c923b32c2f4b9bea" providerId="LiveId" clId="{5D226D15-D0DF-484B-8D9A-07B08745833F}" dt="2026-06-09T18:09:01.022" v="443" actId="255"/>
        <pc:sldMkLst>
          <pc:docMk/>
          <pc:sldMk cId="1831979585" sldId="483"/>
        </pc:sldMkLst>
        <pc:spChg chg="mod">
          <ac:chgData name="Tom Bright" userId="c923b32c2f4b9bea" providerId="LiveId" clId="{5D226D15-D0DF-484B-8D9A-07B08745833F}" dt="2026-06-09T18:09:01.022" v="443" actId="255"/>
          <ac:spMkLst>
            <pc:docMk/>
            <pc:sldMk cId="1831979585" sldId="483"/>
            <ac:spMk id="2" creationId="{616790D8-3ABB-18C0-22A9-02E7FAB2E9B2}"/>
          </ac:spMkLst>
        </pc:spChg>
        <pc:spChg chg="del">
          <ac:chgData name="Tom Bright" userId="c923b32c2f4b9bea" providerId="LiveId" clId="{5D226D15-D0DF-484B-8D9A-07B08745833F}" dt="2026-06-09T17:50:55.473" v="399" actId="21"/>
          <ac:spMkLst>
            <pc:docMk/>
            <pc:sldMk cId="1831979585" sldId="483"/>
            <ac:spMk id="7" creationId="{1B15E40A-5FC7-7FDF-FAE6-94A7539FF2BA}"/>
          </ac:spMkLst>
        </pc:spChg>
        <pc:spChg chg="del">
          <ac:chgData name="Tom Bright" userId="c923b32c2f4b9bea" providerId="LiveId" clId="{5D226D15-D0DF-484B-8D9A-07B08745833F}" dt="2026-06-09T17:51:00.608" v="402" actId="21"/>
          <ac:spMkLst>
            <pc:docMk/>
            <pc:sldMk cId="1831979585" sldId="483"/>
            <ac:spMk id="8" creationId="{0A00CAEB-A79C-C6CD-4158-2FB762B92035}"/>
          </ac:spMkLst>
        </pc:spChg>
        <pc:picChg chg="del mod">
          <ac:chgData name="Tom Bright" userId="c923b32c2f4b9bea" providerId="LiveId" clId="{5D226D15-D0DF-484B-8D9A-07B08745833F}" dt="2026-06-09T17:50:57.515" v="401" actId="21"/>
          <ac:picMkLst>
            <pc:docMk/>
            <pc:sldMk cId="1831979585" sldId="483"/>
            <ac:picMk id="3" creationId="{3AEFAEFF-CB4F-3660-537A-62FFC508E439}"/>
          </ac:picMkLst>
        </pc:picChg>
        <pc:picChg chg="del">
          <ac:chgData name="Tom Bright" userId="c923b32c2f4b9bea" providerId="LiveId" clId="{5D226D15-D0DF-484B-8D9A-07B08745833F}" dt="2026-06-09T17:50:53.213" v="398" actId="21"/>
          <ac:picMkLst>
            <pc:docMk/>
            <pc:sldMk cId="1831979585" sldId="483"/>
            <ac:picMk id="9" creationId="{CABE0080-BA59-3C87-4B84-8C6A4393B2BF}"/>
          </ac:picMkLst>
        </pc:picChg>
        <pc:picChg chg="add mod">
          <ac:chgData name="Tom Bright" userId="c923b32c2f4b9bea" providerId="LiveId" clId="{5D226D15-D0DF-484B-8D9A-07B08745833F}" dt="2026-06-09T18:01:09.714" v="410" actId="1076"/>
          <ac:picMkLst>
            <pc:docMk/>
            <pc:sldMk cId="1831979585" sldId="483"/>
            <ac:picMk id="10" creationId="{DF98A5B7-4FE2-97B7-7C62-FFCFADDD3D0B}"/>
          </ac:picMkLst>
        </pc:picChg>
        <pc:picChg chg="add mod">
          <ac:chgData name="Tom Bright" userId="c923b32c2f4b9bea" providerId="LiveId" clId="{5D226D15-D0DF-484B-8D9A-07B08745833F}" dt="2026-06-09T18:01:06.614" v="409" actId="1076"/>
          <ac:picMkLst>
            <pc:docMk/>
            <pc:sldMk cId="1831979585" sldId="483"/>
            <ac:picMk id="12" creationId="{2089E13D-58AC-BE48-E766-CA120A441E09}"/>
          </ac:picMkLst>
        </pc:picChg>
      </pc:sldChg>
      <pc:sldChg chg="addSp delSp modSp add mod">
        <pc:chgData name="Tom Bright" userId="c923b32c2f4b9bea" providerId="LiveId" clId="{5D226D15-D0DF-484B-8D9A-07B08745833F}" dt="2026-06-09T18:09:09.304" v="444" actId="255"/>
        <pc:sldMkLst>
          <pc:docMk/>
          <pc:sldMk cId="1771059287" sldId="484"/>
        </pc:sldMkLst>
        <pc:spChg chg="mod">
          <ac:chgData name="Tom Bright" userId="c923b32c2f4b9bea" providerId="LiveId" clId="{5D226D15-D0DF-484B-8D9A-07B08745833F}" dt="2026-06-09T18:09:09.304" v="444" actId="255"/>
          <ac:spMkLst>
            <pc:docMk/>
            <pc:sldMk cId="1771059287" sldId="484"/>
            <ac:spMk id="2" creationId="{A6A1032C-FC26-2245-F601-12837ECED55F}"/>
          </ac:spMkLst>
        </pc:spChg>
        <pc:picChg chg="add mod">
          <ac:chgData name="Tom Bright" userId="c923b32c2f4b9bea" providerId="LiveId" clId="{5D226D15-D0DF-484B-8D9A-07B08745833F}" dt="2026-06-09T18:03:08.140" v="421" actId="1076"/>
          <ac:picMkLst>
            <pc:docMk/>
            <pc:sldMk cId="1771059287" sldId="484"/>
            <ac:picMk id="6" creationId="{B9866F19-59D0-C717-A509-91F6F7659445}"/>
          </ac:picMkLst>
        </pc:picChg>
        <pc:picChg chg="add mod">
          <ac:chgData name="Tom Bright" userId="c923b32c2f4b9bea" providerId="LiveId" clId="{5D226D15-D0DF-484B-8D9A-07B08745833F}" dt="2026-06-09T18:03:06.412" v="420" actId="1076"/>
          <ac:picMkLst>
            <pc:docMk/>
            <pc:sldMk cId="1771059287" sldId="484"/>
            <ac:picMk id="8" creationId="{BA1606A9-5674-7622-9A21-9EC93501747A}"/>
          </ac:picMkLst>
        </pc:picChg>
        <pc:picChg chg="del">
          <ac:chgData name="Tom Bright" userId="c923b32c2f4b9bea" providerId="LiveId" clId="{5D226D15-D0DF-484B-8D9A-07B08745833F}" dt="2026-06-09T18:01:18.875" v="412" actId="21"/>
          <ac:picMkLst>
            <pc:docMk/>
            <pc:sldMk cId="1771059287" sldId="484"/>
            <ac:picMk id="10" creationId="{155E59C9-B510-393D-2DD7-8DFBD2DAEDD0}"/>
          </ac:picMkLst>
        </pc:picChg>
        <pc:picChg chg="del">
          <ac:chgData name="Tom Bright" userId="c923b32c2f4b9bea" providerId="LiveId" clId="{5D226D15-D0DF-484B-8D9A-07B08745833F}" dt="2026-06-09T18:01:19.449" v="413" actId="21"/>
          <ac:picMkLst>
            <pc:docMk/>
            <pc:sldMk cId="1771059287" sldId="484"/>
            <ac:picMk id="12" creationId="{2257619B-ADE7-9635-D9D9-F6D1C7DA0748}"/>
          </ac:picMkLst>
        </pc:picChg>
      </pc:sldChg>
      <pc:sldChg chg="addSp delSp modSp add mod">
        <pc:chgData name="Tom Bright" userId="c923b32c2f4b9bea" providerId="LiveId" clId="{5D226D15-D0DF-484B-8D9A-07B08745833F}" dt="2026-06-09T18:09:16.684" v="445" actId="255"/>
        <pc:sldMkLst>
          <pc:docMk/>
          <pc:sldMk cId="729223803" sldId="485"/>
        </pc:sldMkLst>
        <pc:spChg chg="mod">
          <ac:chgData name="Tom Bright" userId="c923b32c2f4b9bea" providerId="LiveId" clId="{5D226D15-D0DF-484B-8D9A-07B08745833F}" dt="2026-06-09T18:09:16.684" v="445" actId="255"/>
          <ac:spMkLst>
            <pc:docMk/>
            <pc:sldMk cId="729223803" sldId="485"/>
            <ac:spMk id="2" creationId="{2CFD2271-353E-7817-0E2C-3C76454A3EFC}"/>
          </ac:spMkLst>
        </pc:spChg>
        <pc:picChg chg="del">
          <ac:chgData name="Tom Bright" userId="c923b32c2f4b9bea" providerId="LiveId" clId="{5D226D15-D0DF-484B-8D9A-07B08745833F}" dt="2026-06-09T18:03:17.359" v="423" actId="21"/>
          <ac:picMkLst>
            <pc:docMk/>
            <pc:sldMk cId="729223803" sldId="485"/>
            <ac:picMk id="6" creationId="{2485B671-A8F5-1C4C-94A0-DD0D15C8EF03}"/>
          </ac:picMkLst>
        </pc:picChg>
        <pc:picChg chg="add mod">
          <ac:chgData name="Tom Bright" userId="c923b32c2f4b9bea" providerId="LiveId" clId="{5D226D15-D0DF-484B-8D9A-07B08745833F}" dt="2026-06-09T18:06:35.006" v="434" actId="1076"/>
          <ac:picMkLst>
            <pc:docMk/>
            <pc:sldMk cId="729223803" sldId="485"/>
            <ac:picMk id="7" creationId="{6E166F87-7E2A-7CF7-9529-7244FB5174A9}"/>
          </ac:picMkLst>
        </pc:picChg>
        <pc:picChg chg="del">
          <ac:chgData name="Tom Bright" userId="c923b32c2f4b9bea" providerId="LiveId" clId="{5D226D15-D0DF-484B-8D9A-07B08745833F}" dt="2026-06-09T18:03:18.559" v="424" actId="21"/>
          <ac:picMkLst>
            <pc:docMk/>
            <pc:sldMk cId="729223803" sldId="485"/>
            <ac:picMk id="8" creationId="{529C257E-D168-60D8-A178-044B2EACFDBB}"/>
          </ac:picMkLst>
        </pc:picChg>
        <pc:picChg chg="add del mod">
          <ac:chgData name="Tom Bright" userId="c923b32c2f4b9bea" providerId="LiveId" clId="{5D226D15-D0DF-484B-8D9A-07B08745833F}" dt="2026-06-09T18:05:56.185" v="430" actId="21"/>
          <ac:picMkLst>
            <pc:docMk/>
            <pc:sldMk cId="729223803" sldId="485"/>
            <ac:picMk id="10" creationId="{7CACA05A-9F7B-5B11-239C-5F8FAC80FCB8}"/>
          </ac:picMkLst>
        </pc:picChg>
        <pc:picChg chg="add mod">
          <ac:chgData name="Tom Bright" userId="c923b32c2f4b9bea" providerId="LiveId" clId="{5D226D15-D0DF-484B-8D9A-07B08745833F}" dt="2026-06-09T18:06:39.393" v="435" actId="1076"/>
          <ac:picMkLst>
            <pc:docMk/>
            <pc:sldMk cId="729223803" sldId="485"/>
            <ac:picMk id="12" creationId="{8F9315CA-5D1B-A809-1CFD-0B04E25AD22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81EDE1-54AC-2BB3-FF7A-B891804358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68645-5985-50FA-E507-3BDDB573D2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B5EBA-9264-4FC8-8505-05877B8D02A0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94149C-5705-0C2B-F218-568A1A7D452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9038CF-494D-5A36-9A41-47EDB81AE5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7BFD8-716D-4FD3-97EF-56719F7ED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86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815C379-EAB4-4EFD-B103-E2213B57C629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73175" y="704850"/>
            <a:ext cx="4556125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88162D2-3C63-44D0-8167-D9B559E268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255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5D52-FE51-43F3-67EB-218E8B55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D14B61-F472-6A03-0E54-EF8B14A385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AE7B83-1A60-3F4E-949F-097509E26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internal forces always cancel in pairs. Only the external forces contribute to the net force.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5DD14-0E3F-57BD-B249-8F1AA8F9B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65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C07AA-DC9C-98A5-3E2B-6FE4D80FE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EA1BFD-EE3D-D663-B34F-181F56B5D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3D1863-4873-9497-CB1A-E1B521AC3D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internal forces always cancel in pairs. Only the external forces contribute to the net force.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C6ACB-450C-7D8E-49B5-FEB3502838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602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324A0-9464-C1F5-03BA-563792A3C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A329C3-7897-84E9-A1AD-9054CB2EA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C03F9E-5A6E-6316-8DC8-662B31908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standard definitions that you can find in any peer reviewed Physics textbook. I have found not a single reference to a perfectly elastic collision in any of the college text that I have seen. Sure you can find differing definitions, such as definitions for perfectly elastic collisions, in many placed on the web – but you get what you paid for!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31B5B-D3E3-C85B-E896-D230857042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0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D1A4D-FDA3-0FE6-C765-77537776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F05969-2950-1246-FD81-FEBEB9F29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80903F-4667-72B5-1E73-62A5DDBC3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9C774-60A9-BE6E-A121-FE006C1F94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890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348D1-EB01-D44E-F5F4-C15FF43D9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C946E0-CCD7-1418-5831-9F3F991EF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650154-2FD0-3195-ED75-827CEE778D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CB71B-C177-1C92-56E8-4E45F19C47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726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1F2ED-E984-9691-77C1-006B64805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531440-9C03-A681-FB9A-84EDCE479E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9AD732-9E72-1CF4-2003-8EF1570C3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BB65E2-6569-A263-036D-3A1FEB2B22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291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8722D-C3CB-3AE2-69FF-2BC82B94E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57E0ED-3F83-5F2E-ACC6-1E45E8491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17A7F2-07F3-6210-20BB-8DF28A098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39391-D065-A840-B350-7C3CDFCBF5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648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A5DE3-49AE-B8AA-083E-13C0B98AB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966BCC-5A31-00B0-3072-3D9D2DB56E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77B301-B8D0-03F0-E6E4-C759BC7DE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7F171-9FB2-DBE9-0136-3A2A3943FB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207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4E52E-0EBA-5E13-D00D-7D220CDEA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AF9EBE-9566-7B4B-3373-D56628F9B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1CF726-4202-5413-28AC-5D6F1DAFB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9D499-33D3-4E3A-21E3-4F69D782AF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234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9764A-A249-D6B4-4F1E-64B908032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BB20A8-AC21-7A1D-06CF-DB16AFF0CD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2BBB27-99C3-9C68-2354-9E607C43FD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654C7-1ABF-C50B-B909-336BB1CBF0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222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BAE21-3E54-C3F2-AEE0-D91695A02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915393-8F0B-3E49-72FE-537A86AF8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D5B365-8E27-EEF8-C011-E325AB71DE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23701-AA46-6CCA-E736-690F7B4186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791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FB489-32BE-DE05-D789-05116C3F8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090D7B-E19B-8394-B563-64F1AC344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EEE9F4-6E01-A2E7-8430-F3E2C1F52B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7F90A-7BDF-8C3B-AD99-FE8129685E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357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FA7C-9864-1473-EA1B-A08142875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02D24A-B9E9-F90D-A1E2-6E1B8932F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BD0C08-AC8D-A710-322E-1896FB7F1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32CFB0-E26E-C9AB-1F40-BF349513D5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22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5AF92-DDDC-0087-BFB9-CEDFB3887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7A9F7-12AF-9478-D47A-F069B6E655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8301F-7DB5-5826-1B33-B02148E9B7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823744-A59E-2DF7-D116-875C4567A1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66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2C904-4941-B7E4-F231-88B1A5B35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1D146B-C8E4-0CBD-4D84-B123A05BFB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9941C6-3644-2126-A557-3E76630B7D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561C1-361F-F274-8CC8-F568D47B32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214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45A45-BB2D-98B0-E870-79C19534E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EAB5C-36A4-E4EE-763E-26288C2F9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CF4419-4F72-489D-17B3-C81A621E1D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BB71A-072E-9B0B-AB5F-C63853F980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741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847D6-3427-E8B5-BBEA-08B6BD9A0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C12096-B6C1-C786-09B2-728C3B92E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CCACAE-4E71-80D4-AACA-AA7B9F0772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22F65-CC7A-B21C-1911-F3AA264A4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620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D6585-AFDD-2903-163B-8257E5545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8D4431-3A27-B199-53C5-856CF89E3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67C62A-1898-C960-DDE6-804233A45F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standard definitions that you can find in any peer reviewed Physics textbook. I have found not a single reference to a perfectly elastic collision in any of the college text that I have seen. Sure you can find differing definitions, such as definitions for perfectly elastic collisions, in many placed on the web – but you get what you paid for!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DE7AF-7965-7041-ABF2-2DD36E4284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7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E05AD-6C31-9B10-BCD0-8F636D8CF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DE944C-3508-F4C5-B77F-3A6D82CC9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9A67E9-6FA8-4F25-A610-67FF8753E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16DA0-5C0B-E3F6-4FFE-764B26A48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019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6A597-3CCA-FE3E-A7A2-EFF6E51FE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5E62AE-85C5-4DB5-550A-DC03366A42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A68D3C-7397-1898-7416-26F1D4204E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5B441-7C3B-F148-1D89-4C9AD243A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4998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881DB-E002-1292-903B-19CD00D92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2A877B-A987-4608-84CC-90A26EEE13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500D5-DE2B-C2C1-8319-97EA4DE73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DB288-9F71-B2E3-93EC-E714286F56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48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2FD2B-F2EA-D82F-A73C-54C3B6F5C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DE3F20-C9FE-A813-7023-6D37FEB3D4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F6028B-FC3B-2792-9F3E-1D0BC0330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07F89-DAB2-3511-EFC7-4F00022FA3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225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37810-9A6E-6784-76DF-0E077331F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4C22B4-7BA0-21E0-A03E-91E55D6FD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78060B-2261-CFA8-1163-0585D5E7D6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internal and external force may be conservative forces. So, for instance, if the system is two carts on a frictionless ramp and the internal force is an ideal spring, then the PE from gravity and PE from the spring and the total KE add to a constant if there are no friction forces acting.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A7058-C62C-0742-D568-7DDAD82A3A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08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153E1-9FCC-4B80-B477-B73452026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3CBD5E-D062-D5EE-5C94-5E0F4D1960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6A9F5A-9CCB-1197-D27B-E0ADF34CE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internal forces always cancel in pairs. Only the external forces contribute to the net force.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63509-EFC6-9979-4B6B-B97B8926C9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8162D2-3C63-44D0-8167-D9B559E2680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764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B2565-09DB-452B-A652-ABACB418808A}" type="datetimeFigureOut">
              <a:rPr lang="en-US" smtClean="0"/>
              <a:t>6/9/2026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599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B2565-09DB-452B-A652-ABACB418808A}" type="datetimeFigureOut">
              <a:rPr lang="en-US" smtClean="0"/>
              <a:t>6/9/2026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4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B2565-09DB-452B-A652-ABACB418808A}" type="datetimeFigureOut">
              <a:rPr lang="en-US" smtClean="0"/>
              <a:t>6/9/2026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4338F3-B566-D5D5-8835-C282F729A4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66833" y="3502617"/>
            <a:ext cx="1152041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&amp;%(6&amp;6$%_&amp;&amp;#(%#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52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1005840" rtl="0" eaLnBrk="1" latinLnBrk="0" hangingPunct="1"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190" indent="-377190" algn="l" defTabSz="10058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1pPr>
      <a:lvl2pPr marL="817245" indent="-314325" algn="l" defTabSz="1005840" rtl="0" eaLnBrk="1" latinLnBrk="0" hangingPunct="1">
        <a:spcBef>
          <a:spcPct val="20000"/>
        </a:spcBef>
        <a:buFont typeface="Arial" panose="020B0604020202020204" pitchFamily="34" charset="0"/>
        <a:buChar char="–"/>
        <a:defRPr sz="308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4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3477B7-00B4-CBB3-27A0-42BDA2BA2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3D41818-5C47-341E-1E1E-D93C6019C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15BFE92-51BC-0B3C-3D11-2E400419B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02024" cy="77724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BEB1A5-5FEF-B047-B33A-A3CA75F13CE8}"/>
              </a:ext>
            </a:extLst>
          </p:cNvPr>
          <p:cNvSpPr txBox="1">
            <a:spLocks/>
          </p:cNvSpPr>
          <p:nvPr/>
        </p:nvSpPr>
        <p:spPr>
          <a:xfrm>
            <a:off x="454961" y="7014880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382A84-0928-E7B3-C5F6-9892795DA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56376" y="0"/>
            <a:ext cx="502024" cy="779292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49963D0-07D7-C302-14AF-67568C47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0058400" cy="9918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3CBEC7F-FC66-D7C5-7E80-8C16F894EF81}"/>
              </a:ext>
            </a:extLst>
          </p:cNvPr>
          <p:cNvSpPr txBox="1">
            <a:spLocks/>
          </p:cNvSpPr>
          <p:nvPr/>
        </p:nvSpPr>
        <p:spPr>
          <a:xfrm>
            <a:off x="502028" y="1107116"/>
            <a:ext cx="9054347" cy="4756410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>
            <a:lvl1pPr algn="ctr" defTabSz="1005840" rtl="0" eaLnBrk="1" latinLnBrk="0" hangingPunct="1"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</a:pPr>
            <a:r>
              <a:rPr lang="en-US" sz="6600" b="1" dirty="0">
                <a:solidFill>
                  <a:srgbClr val="0070C0"/>
                </a:solidFill>
              </a:rPr>
              <a:t>Methodological</a:t>
            </a:r>
          </a:p>
          <a:p>
            <a:pPr defTabSz="914400">
              <a:lnSpc>
                <a:spcPct val="90000"/>
              </a:lnSpc>
            </a:pPr>
            <a:r>
              <a:rPr lang="en-US" sz="6600" b="1" dirty="0">
                <a:solidFill>
                  <a:srgbClr val="0070C0"/>
                </a:solidFill>
              </a:rPr>
              <a:t>Approach</a:t>
            </a:r>
          </a:p>
          <a:p>
            <a:pPr defTabSz="914400">
              <a:lnSpc>
                <a:spcPct val="90000"/>
              </a:lnSpc>
            </a:pPr>
            <a:r>
              <a:rPr lang="en-US" sz="6600" b="1" dirty="0">
                <a:solidFill>
                  <a:srgbClr val="0070C0"/>
                </a:solidFill>
              </a:rPr>
              <a:t>To</a:t>
            </a:r>
          </a:p>
          <a:p>
            <a:pPr defTabSz="914400">
              <a:lnSpc>
                <a:spcPct val="90000"/>
              </a:lnSpc>
            </a:pPr>
            <a:r>
              <a:rPr lang="en-US" sz="6600" b="1" dirty="0">
                <a:solidFill>
                  <a:srgbClr val="0070C0"/>
                </a:solidFill>
              </a:rPr>
              <a:t>Mechanics</a:t>
            </a:r>
          </a:p>
          <a:p>
            <a:pPr defTabSz="914400">
              <a:lnSpc>
                <a:spcPct val="90000"/>
              </a:lnSpc>
            </a:pPr>
            <a:r>
              <a:rPr lang="en-US" sz="6600" b="1" dirty="0">
                <a:solidFill>
                  <a:srgbClr val="0070C0"/>
                </a:solidFill>
              </a:rPr>
              <a:t>Problems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FF687C-9D2A-11BC-4561-092D2CDBA6B8}"/>
              </a:ext>
            </a:extLst>
          </p:cNvPr>
          <p:cNvSpPr txBox="1"/>
          <p:nvPr/>
        </p:nvSpPr>
        <p:spPr>
          <a:xfrm>
            <a:off x="6822246" y="6643724"/>
            <a:ext cx="2523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Tom Bright</a:t>
            </a:r>
          </a:p>
          <a:p>
            <a:pPr algn="ctr"/>
            <a:r>
              <a:rPr lang="en-US" sz="1400" dirty="0"/>
              <a:t>Physics Educator Symposium on </a:t>
            </a:r>
          </a:p>
          <a:p>
            <a:pPr algn="ctr"/>
            <a:r>
              <a:rPr lang="en-US" sz="1400" dirty="0"/>
              <a:t>Research and Teaching</a:t>
            </a:r>
          </a:p>
          <a:p>
            <a:pPr algn="ctr"/>
            <a:r>
              <a:rPr lang="en-US" sz="1400" b="1" dirty="0"/>
              <a:t>13 June 2026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580F38-0331-B41A-A37E-CFE484AC7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10" y="2143247"/>
            <a:ext cx="2218657" cy="128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F33D10-7053-0D22-D25A-12A30C2CD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823" y="2206272"/>
            <a:ext cx="1885641" cy="1392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602BBB-D9C0-FEB5-27E6-266D8E8BC2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10" y="4646687"/>
            <a:ext cx="2422316" cy="397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F64EAC72-8362-0E02-ABE5-1DA6F08A0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793" y="5208310"/>
            <a:ext cx="1073728" cy="11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5BCE8B5-0ECE-1625-F722-946D43E428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258" y="4747474"/>
            <a:ext cx="2422316" cy="397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AC9BBD1D-9850-C466-48DE-860B3E6FE8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560" y="5283009"/>
            <a:ext cx="1193153" cy="12843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4434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E6354F-F6B7-B8C0-1D58-BBCFC9B00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550850C-1D78-B09E-009B-E41BCBAB7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B2A2E5-4E35-C18F-0A7B-C19EF1F93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02024" cy="77724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6B22B0-7198-336B-30C7-9186B3684BAD}"/>
              </a:ext>
            </a:extLst>
          </p:cNvPr>
          <p:cNvSpPr txBox="1">
            <a:spLocks/>
          </p:cNvSpPr>
          <p:nvPr/>
        </p:nvSpPr>
        <p:spPr>
          <a:xfrm>
            <a:off x="502025" y="7217884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5F995E-382F-FB68-E520-E6FEA6319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56376" y="0"/>
            <a:ext cx="502024" cy="779292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F0F658F-D241-773C-5FD9-60A9996C3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0058400" cy="1689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9FDF79D-1B9E-DDDA-5DFB-2A29BD8C4C9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058400" cy="1689314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>
            <a:lvl1pPr algn="ctr" defTabSz="1005840" rtl="0" eaLnBrk="1" latinLnBrk="0" hangingPunct="1"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</a:pPr>
            <a:r>
              <a:rPr lang="en-US" sz="6000" b="1" dirty="0">
                <a:solidFill>
                  <a:schemeClr val="bg1"/>
                </a:solidFill>
              </a:rPr>
              <a:t>Methodological Approach To Mechanics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E9DFB2-D153-EAA6-4548-C826436C8526}"/>
              </a:ext>
            </a:extLst>
          </p:cNvPr>
          <p:cNvSpPr txBox="1"/>
          <p:nvPr/>
        </p:nvSpPr>
        <p:spPr>
          <a:xfrm>
            <a:off x="502026" y="1674794"/>
            <a:ext cx="9054349" cy="5165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2312" lvl="1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70C0"/>
                </a:solidFill>
              </a:rPr>
              <a:t>Kinematics, Forces, Momentum, Energy – the base topics for all of mechanics</a:t>
            </a:r>
          </a:p>
          <a:p>
            <a:pPr marL="852312" lvl="1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70C0"/>
                </a:solidFill>
              </a:rPr>
              <a:t>Rigorous, consistent, and coherent approach</a:t>
            </a:r>
          </a:p>
          <a:p>
            <a:pPr marL="852312" lvl="1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70C0"/>
                </a:solidFill>
              </a:rPr>
              <a:t>A single procedure for each topic is sufficient to successfully approach any problem</a:t>
            </a:r>
          </a:p>
          <a:p>
            <a:pPr marL="852312" lvl="1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70C0"/>
                </a:solidFill>
              </a:rPr>
              <a:t>Removes the questions “Where do I start?” and “What do I do next?”</a:t>
            </a:r>
          </a:p>
          <a:p>
            <a:pPr marL="852312" lvl="1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70C0"/>
                </a:solidFill>
              </a:rPr>
              <a:t>Provides a solution, not an answer</a:t>
            </a:r>
          </a:p>
          <a:p>
            <a:pPr marL="852312" lvl="1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70C0"/>
                </a:solidFill>
              </a:rPr>
              <a:t>Physics forward – pushes math to the end</a:t>
            </a:r>
          </a:p>
        </p:txBody>
      </p:sp>
    </p:spTree>
    <p:extLst>
      <p:ext uri="{BB962C8B-B14F-4D97-AF65-F5344CB8AC3E}">
        <p14:creationId xmlns:p14="http://schemas.microsoft.com/office/powerpoint/2010/main" val="225956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691A9-E9C4-3E2B-DC96-C8EF19FE8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699B93A-B06D-06AE-C225-33021AF0D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89774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65E0808-C542-51F0-87FB-2EAF08437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6113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BE3EEF-8F08-E4CC-1E1A-93F60EB8713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0" y="1107217"/>
            <a:ext cx="1826113" cy="4570456"/>
          </a:xfrm>
          <a:prstGeom prst="rect">
            <a:avLst/>
          </a:prstGeom>
          <a:noFill/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</a:rPr>
              <a:t>2021 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AP Physics 1 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Test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1400" b="1" dirty="0">
                <a:solidFill>
                  <a:schemeClr val="bg1"/>
                </a:solidFill>
              </a:rPr>
              <a:t>(modified)</a:t>
            </a:r>
            <a:endParaRPr lang="en-US" sz="1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DE2735-DE12-5433-B9FE-AA59E08D8C1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52671" y="6995444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solidFill>
                  <a:schemeClr val="bg1"/>
                </a:solidFill>
              </a:rPr>
              <a:t>@BrighterPhysics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C974C5D-92ED-ACD7-0E6D-EDDA7E62697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26113" y="6379147"/>
            <a:ext cx="8214566" cy="616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77190" indent="-377190" algn="l" defTabSz="10058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7245" indent="-314325" algn="l" defTabSz="10058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251460" algn="l" defTabSz="10058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0220" indent="-251460" algn="l" defTabSz="10058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3140" indent="-251460" algn="l" defTabSz="10058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6060" indent="-251460" algn="l" defTabSz="10058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8980" indent="-251460" algn="l" defTabSz="10058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1900" indent="-251460" algn="l" defTabSz="10058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4820" indent="-251460" algn="l" defTabSz="10058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0070C0"/>
                </a:solidFill>
              </a:rPr>
              <a:t>What can we do with this?</a:t>
            </a:r>
          </a:p>
          <a:p>
            <a:pPr marL="0" indent="0" algn="ctr" defTabSz="914400">
              <a:lnSpc>
                <a:spcPct val="90000"/>
              </a:lnSpc>
              <a:buNone/>
            </a:pPr>
            <a:endParaRPr lang="en-US" sz="3200" b="1" dirty="0">
              <a:solidFill>
                <a:srgbClr val="0070C0"/>
              </a:solidFill>
            </a:endParaRPr>
          </a:p>
          <a:p>
            <a:pPr marL="0" indent="-228600" defTabSz="914400">
              <a:lnSpc>
                <a:spcPct val="90000"/>
              </a:lnSpc>
            </a:pPr>
            <a:endParaRPr lang="en-US" sz="2800" dirty="0"/>
          </a:p>
          <a:p>
            <a:pPr marL="0" indent="0" defTabSz="914400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sz="2800" dirty="0"/>
          </a:p>
          <a:p>
            <a:pPr marL="0" indent="-228600" defTabSz="914400">
              <a:lnSpc>
                <a:spcPct val="90000"/>
              </a:lnSpc>
            </a:pPr>
            <a:endParaRPr lang="en-US" sz="2800" dirty="0"/>
          </a:p>
          <a:p>
            <a:pPr marL="0" indent="-228600" defTabSz="914400">
              <a:lnSpc>
                <a:spcPct val="90000"/>
              </a:lnSpc>
            </a:pPr>
            <a:endParaRPr lang="en-US" sz="2800" dirty="0"/>
          </a:p>
          <a:p>
            <a:pPr marL="0" indent="-228600" defTabSz="914400">
              <a:lnSpc>
                <a:spcPct val="90000"/>
              </a:lnSpc>
            </a:pPr>
            <a:endParaRPr lang="en-US" sz="2800" dirty="0"/>
          </a:p>
          <a:p>
            <a:pPr marL="0" indent="-228600" defTabSz="914400">
              <a:lnSpc>
                <a:spcPct val="90000"/>
              </a:lnSpc>
            </a:pPr>
            <a:endParaRPr lang="en-US" sz="2800" dirty="0"/>
          </a:p>
          <a:p>
            <a:pPr marL="0" indent="-228600" defTabSz="914400">
              <a:lnSpc>
                <a:spcPct val="90000"/>
              </a:lnSpc>
            </a:pPr>
            <a:endParaRPr lang="en-US" sz="2800" dirty="0"/>
          </a:p>
          <a:p>
            <a:pPr indent="-228600" defTabSz="914400">
              <a:lnSpc>
                <a:spcPct val="90000"/>
              </a:lnSpc>
            </a:pPr>
            <a:endParaRPr lang="en-US" sz="13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B99075-92AB-47AD-3018-C7122DA0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5810" y="-6007"/>
            <a:ext cx="8322590" cy="10879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C9714E-B6A3-A95F-6351-48FEAB2C39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26113" y="94903"/>
            <a:ext cx="8232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Example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58118F-54CE-9A59-1CE2-AC88C2E17FDE}"/>
              </a:ext>
            </a:extLst>
          </p:cNvPr>
          <p:cNvSpPr txBox="1">
            <a:spLocks/>
          </p:cNvSpPr>
          <p:nvPr/>
        </p:nvSpPr>
        <p:spPr>
          <a:xfrm>
            <a:off x="0" y="-6006"/>
            <a:ext cx="1826113" cy="11132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76CABCB-C8E4-1F45-B51F-54941C988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782" y="1265444"/>
            <a:ext cx="8072907" cy="43367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96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08101E-3ABA-F419-1705-B8AD0D90F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FC0A3EA-B617-CB8E-3FB1-F6D99C20E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052737-AED5-6B56-1730-5FC20A046CF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46614E-3377-BD80-8E1C-7881F83FA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023" y="-4540"/>
            <a:ext cx="10071421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49613F-8B98-71F3-9B3D-D3419A6A7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D922AF-3EA6-CBD8-577A-EB33E61B87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Kinematics</a:t>
            </a:r>
            <a:endParaRPr lang="en-US" sz="6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AE7E872-6DC6-8ECD-9E75-4CB1EC6579D8}"/>
              </a:ext>
            </a:extLst>
          </p:cNvPr>
          <p:cNvSpPr txBox="1">
            <a:spLocks/>
          </p:cNvSpPr>
          <p:nvPr/>
        </p:nvSpPr>
        <p:spPr>
          <a:xfrm>
            <a:off x="13025" y="6126894"/>
            <a:ext cx="10058400" cy="92369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1005840" rtl="0" eaLnBrk="1" latinLnBrk="0" hangingPunct="1"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apply kinematic equations to each mass separately</a:t>
            </a:r>
            <a:endParaRPr lang="en-US" sz="32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3E4E1B-F98A-4CC5-2D17-A641495C2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20FF5C-E094-B07C-63C5-8E34F0958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51" y="1394363"/>
            <a:ext cx="8300660" cy="47894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9917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4A1C86-17C8-17B4-149B-9E701F76F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7C8DB54-5E24-0703-B6DD-6175854D8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6E962C-6B6B-CF3F-8AF9-E9D1A46FAF5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20BB44-9955-1040-A06A-0EA9FEFD4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023" y="-4540"/>
            <a:ext cx="10071421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726B8C-55BC-D1CA-62DC-CE3B2995A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6BC194-1114-CB52-E06D-9B2E61D2119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</a:rPr>
              <a:t>Kinematics Examples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B2A881-013C-3B2A-7D58-838B0E15A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A0A096-C347-F394-A913-1B8D0331F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252" y="1077315"/>
            <a:ext cx="3554746" cy="2514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F013CD5-E70D-F174-A64B-9EA95FC1F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7" y="3726390"/>
            <a:ext cx="2669909" cy="356616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2C681E8-EFA7-81E9-BD86-B9E64C69E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620" y="3735765"/>
            <a:ext cx="2750727" cy="356616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C9DEAE8-92DF-5B7B-1B70-CFA6B9A647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7783" y="1077315"/>
            <a:ext cx="2415627" cy="25146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5586758-2986-CD1F-8B9E-AC1E5DD2F9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0194" y="3735765"/>
            <a:ext cx="2447160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96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DAA9C0-AFC3-DCEB-A2C7-351738A33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95B6540F-AA06-59D5-D9AF-A645858E5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B6B3B4-D083-73CF-5D2F-B0F9464CCFC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4F7A7D-FACA-0EF2-7244-18C2F1E69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852157-7BFC-638D-FEC3-0A9ADAE01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345708-740E-F7B0-1876-02F0AC8F97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Forces</a:t>
            </a:r>
            <a:endParaRPr lang="en-US" sz="6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6E3F39C-E565-7397-A5D3-B6369420A59B}"/>
              </a:ext>
            </a:extLst>
          </p:cNvPr>
          <p:cNvSpPr txBox="1">
            <a:spLocks/>
          </p:cNvSpPr>
          <p:nvPr/>
        </p:nvSpPr>
        <p:spPr>
          <a:xfrm>
            <a:off x="0" y="6333394"/>
            <a:ext cx="10058400" cy="92369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1005840" rtl="0" eaLnBrk="1" latinLnBrk="0" hangingPunct="1"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apply (vector) 2</a:t>
            </a:r>
            <a:r>
              <a:rPr lang="en-US" sz="3200" b="1" baseline="30000" dirty="0"/>
              <a:t>nd</a:t>
            </a:r>
            <a:r>
              <a:rPr lang="en-US" sz="3200" b="1" dirty="0"/>
              <a:t> Law to each system separately</a:t>
            </a:r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119E6A-483E-1F23-0B89-4299B6CE2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535" y="1405503"/>
            <a:ext cx="6873563" cy="507754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EAFF305-4652-7555-992D-1C70CE58D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353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0B57B1-D86C-5AD7-709B-D9518827B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7012232-4CEB-4AB0-2D4B-316729E32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53FF4A-4CE2-EB76-66C9-15AEC18ACFC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DAAB73-725F-6DE3-94F9-893FA3E8C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893770-5320-F17A-1147-CBAB18049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DAAF5A-D036-F082-89AE-38B5C758F3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</a:rPr>
              <a:t>Forces Examples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E759B8-C67C-9E77-5529-BE4A97BEF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30F2F9-DE11-21E3-92A9-8CACDDEB4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027" y="1077315"/>
            <a:ext cx="3050521" cy="34747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B59A2C-77CF-6B89-434E-928697E16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7" y="1077315"/>
            <a:ext cx="2359409" cy="34747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92AE3A-37AE-6438-BE5B-B7DCE46E9A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7445" y="1077315"/>
            <a:ext cx="2379815" cy="34747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AC6259-1451-3C35-91E4-6831B3B05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8719" y="4297680"/>
            <a:ext cx="2645887" cy="34747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8437D6-B9E9-23FA-E9EB-DADCF0AE95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4606" y="4297680"/>
            <a:ext cx="2693914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535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F90A73-1EB4-199E-8855-AE601DC55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8A89108-378C-1E64-D34E-42F9F14F2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144B9E-4689-C873-5DA3-8AD79CC0D73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8B879B-9B0A-4F4C-6819-5814EDB86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31855F-F876-DC96-AAA9-19CBE3F0B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454C90-F6C7-AAC9-8206-B47CF71372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</a:rPr>
              <a:t>Forces Examples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9E45C4-C92D-1B1E-B799-BB001D6F2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C0C871-B781-F48B-12A6-84D6D7B92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73" y="4169853"/>
            <a:ext cx="4518211" cy="32918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E07F0C-9D0F-12D0-8B32-C44C63F30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3097" y="4169853"/>
            <a:ext cx="4488680" cy="32918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CDD5A6-B8C3-34DD-1AEC-D67830132F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1709" y="1077315"/>
            <a:ext cx="3699258" cy="2743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CC6A307-CB63-5AEC-C011-68941C6B75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647" y="1077315"/>
            <a:ext cx="3743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81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6334F-B4BB-F461-99ED-3D4CD231B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4816CC4-BD33-41D6-F07F-84501BE579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75F233-DEAE-302A-D816-2DE1E934A71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A30AE5-9F49-02D3-9C28-5E04C0EB2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A0D289-B927-8748-A05E-CC289C741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27DA0A-3B2F-B2EE-BCD2-059F1DFD9C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</a:rPr>
              <a:t>Forces Examples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5E0916-E2A6-1E8B-6566-0EC01F1C7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2B8F54-D753-F1F3-0E12-5381B2E5B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767" y="1287115"/>
            <a:ext cx="7554949" cy="587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79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122AEE-9696-A18D-D0D0-AE4EB95C5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9F9E7B98-EC16-11F9-F701-5CB338B5A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4AD3E5-2F04-F2EE-D305-D8B13BE0AAC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E53B7-80C5-A646-4D15-39F27D71A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3C18F6-B365-3DE8-3AA8-964E1AB92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52C1CF-AF32-D0EA-D4E4-CC3D2B46F0D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Momentum</a:t>
            </a:r>
            <a:endParaRPr lang="en-US" sz="6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0DF912-9ACB-5094-C09C-974FC314A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F6D1DA-3B2F-2CC2-B4A2-8F86EA6F53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895" y="1152407"/>
            <a:ext cx="7521959" cy="123460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C983022-988B-7E9A-2BE2-2C074348BD5F}"/>
              </a:ext>
            </a:extLst>
          </p:cNvPr>
          <p:cNvSpPr txBox="1">
            <a:spLocks/>
          </p:cNvSpPr>
          <p:nvPr/>
        </p:nvSpPr>
        <p:spPr>
          <a:xfrm>
            <a:off x="9188" y="2238664"/>
            <a:ext cx="10058400" cy="92369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1005840" rtl="0" eaLnBrk="1" latinLnBrk="0" hangingPunct="1"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apply conservation of momentum if single system</a:t>
            </a:r>
            <a:endParaRPr lang="en-US" sz="32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9483434-3A79-537B-1E0E-A1B873C1E45B}"/>
              </a:ext>
            </a:extLst>
          </p:cNvPr>
          <p:cNvSpPr txBox="1">
            <a:spLocks/>
          </p:cNvSpPr>
          <p:nvPr/>
        </p:nvSpPr>
        <p:spPr>
          <a:xfrm>
            <a:off x="-13023" y="6557114"/>
            <a:ext cx="10058400" cy="92369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1005840" rtl="0" eaLnBrk="1" latinLnBrk="0" hangingPunct="1"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apply impulse-momentum if separate systems</a:t>
            </a:r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D41557-1B4D-6E16-EA40-127866E62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001" y="3388998"/>
            <a:ext cx="7478351" cy="3715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7826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B729D-0C1F-F933-EB5E-E1B9FE48F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1C0EC24A-1E08-4F54-C78C-ABF2AB286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C23359-B301-8622-2AAC-6845D8F0D9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CD0603-7ABA-4BBD-12C2-629069154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E66119-5236-1E30-327D-14CBA8408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740D4F-BB4B-D39E-7B13-9046027157F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</a:rPr>
              <a:t>Momentum Examples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8CECA-430A-67E2-6A57-57A4CCAC3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BDFDBA-5D60-784A-3B96-5EF271AFB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47" y="1077315"/>
            <a:ext cx="3230596" cy="3657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F35232-C7A1-C2A6-8FFE-85F045FC0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243" y="3582508"/>
            <a:ext cx="3268401" cy="411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D7FC4F-159C-71C0-B42D-6191F11E8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764" y="1077315"/>
            <a:ext cx="2743200" cy="360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84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2E9ED-79CC-2CCB-53E2-602EB389D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DE686EA-9641-657F-C9BC-E323F3B9D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CD5D0E-B4D3-0A51-4D45-A90376BE4B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C2C0F6-8501-C0C5-D1F6-BFC65719B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025F09-F548-FB93-B935-F09B8557E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383952-78EC-DD44-2541-BC244BA63A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</a:rPr>
              <a:t>Momentum Examples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8DCEB8A-9421-DA93-E481-B3263109A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2B700221-8D0B-4204-0072-32E2788F1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860" y="1266261"/>
            <a:ext cx="5684520" cy="607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6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6E0437-A8E5-A357-ED54-126522D6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1BDAF62-F1DA-1072-1E3B-A5795F1EC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D83255-9214-A979-6AA1-2C57749686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376F73-B40B-3086-0B18-D27575742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648DE1-6113-7F28-FA23-0A7430A3F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3623DA-1D87-D80F-3DF0-A7349DC62F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</a:rPr>
              <a:t>Momentum Examples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EA1384-A296-DD23-BD91-20316D79D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009A69-95BE-5EEB-8B65-64F8318C9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47" y="1639392"/>
            <a:ext cx="4000251" cy="548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CC6C60-0A96-3ABC-1425-09C537696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900" y="1639392"/>
            <a:ext cx="448085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96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AB1896-A204-8DE6-5D2A-18699AC21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73FC520-388D-3D89-A231-7648B1976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4F8EA9-870C-64B1-C83E-F0A3D6F0179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2DD425-8EA8-A1DB-47C5-4EF202183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FEC49E-B9DC-37A6-B378-D4AB351DB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2394A1-A937-1316-403D-59228127C88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Energy</a:t>
            </a:r>
            <a:endParaRPr lang="en-US" sz="6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F5338D-3596-6335-E8A4-F00DB9C05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F1EDBBF-3D17-A1D1-4279-3744D4C32E01}"/>
              </a:ext>
            </a:extLst>
          </p:cNvPr>
          <p:cNvSpPr txBox="1">
            <a:spLocks/>
          </p:cNvSpPr>
          <p:nvPr/>
        </p:nvSpPr>
        <p:spPr>
          <a:xfrm>
            <a:off x="-4594" y="2072262"/>
            <a:ext cx="10058400" cy="92369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1005840" rtl="0" eaLnBrk="1" latinLnBrk="0" hangingPunct="1"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apply conservation of energy if single system</a:t>
            </a:r>
            <a:endParaRPr lang="en-US" sz="32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8E3157-BF61-FF01-EDFD-AE7612262B5B}"/>
              </a:ext>
            </a:extLst>
          </p:cNvPr>
          <p:cNvSpPr txBox="1">
            <a:spLocks/>
          </p:cNvSpPr>
          <p:nvPr/>
        </p:nvSpPr>
        <p:spPr>
          <a:xfrm>
            <a:off x="6514" y="6643269"/>
            <a:ext cx="10058400" cy="92369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1005840" rtl="0" eaLnBrk="1" latinLnBrk="0" hangingPunct="1"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apply work-energy if separate systems</a:t>
            </a:r>
            <a:endParaRPr lang="en-US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26A860-9057-6BFB-F8EB-7BBEF5C9D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961" y="1051744"/>
            <a:ext cx="7433741" cy="1219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50CDA9-600E-A7CC-FCF6-BF4A0ED0AE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19" y="2854065"/>
            <a:ext cx="8071699" cy="42510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1941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631033-4EBC-F30E-01F0-BF32571DA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DA48CDE-46DE-CB91-4D06-F466C0385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0BD1EF-8C52-A494-DAC2-3591474D4B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B9CF13-2342-19EC-1EFE-3DCFA86D2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EDDF51-0D18-7B9E-A832-4760D79E2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6790D8-3ABB-18C0-22A9-02E7FAB2E9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</a:rPr>
              <a:t>Energy Examples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EF612A-1763-EC8C-88DA-8D1418987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98A5B7-4FE2-97B7-7C62-FFCFADDD3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557" y="2205761"/>
            <a:ext cx="3637164" cy="4114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89E13D-58AC-BE48-E766-CA120A441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570" y="2205761"/>
            <a:ext cx="37003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79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1E836A-E7C5-0B53-2224-FC729B7A9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FC133A7-5FF7-CCE0-F7D6-0C4CC0626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77A1C4-010F-B3B1-4BA5-0414F2F67B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13827B-7299-1800-43DB-726E1F96F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DDA507-6CE8-3A9A-DFDC-3A48AF35A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A1032C-FC26-2245-F601-12837ECED5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</a:rPr>
              <a:t>Energy Examples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3635370-5CE6-ECCF-D45D-4DE953906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866F19-59D0-C717-A509-91F6F7659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138" y="2138857"/>
            <a:ext cx="3592940" cy="457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1606A9-5674-7622-9A21-9EC935017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757" y="2138857"/>
            <a:ext cx="3781637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059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BDEBCB-2AE3-A9E0-D132-998997856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9CFE43B6-F97D-2AC0-35DD-8CCDE8BA4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4B9A64-A67F-0268-CDC9-22A27A66E99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234FD1-6AB7-F05D-CC65-16B3F2F11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CE2801-BD29-A927-95E6-A2F37F4E1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D2271-353E-7817-0E2C-3C76454A3E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</a:rPr>
              <a:t>Energy Examples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90C26E-E853-F1D2-663E-1591CAC38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166F87-7E2A-7CF7-9529-7244FB517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50" y="2138857"/>
            <a:ext cx="4138895" cy="457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9315CA-5D1B-A809-1CFD-0B04E25AD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295" y="2138857"/>
            <a:ext cx="424564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23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7CBB6D-57AE-7CF6-DB1E-966EF28A1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66F55FA-DAB2-3918-7E51-A12274054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89774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4120F0C-D195-5301-44E2-B0D5F6072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6113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A9A87-B1E3-1D41-C4A6-7093BF6E70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0" y="1107217"/>
            <a:ext cx="1826113" cy="4570456"/>
          </a:xfrm>
          <a:prstGeom prst="rect">
            <a:avLst/>
          </a:prstGeom>
          <a:noFill/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</a:rPr>
              <a:t>2021 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AP Physics 1 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Test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1400" b="1" dirty="0">
                <a:solidFill>
                  <a:schemeClr val="bg1"/>
                </a:solidFill>
              </a:rPr>
              <a:t>(modified)</a:t>
            </a:r>
            <a:endParaRPr lang="en-US" sz="1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E3518B-E26D-A5F2-D25A-A32A4C2AC5D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52671" y="6995444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>
                <a:solidFill>
                  <a:schemeClr val="bg1"/>
                </a:solidFill>
              </a:rPr>
              <a:t>@BrighterPhysics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EB13AC-02DA-ABA4-68B4-26825FEB2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5810" y="-6007"/>
            <a:ext cx="8322590" cy="10879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F05E36-1008-2F5F-5805-01E165125CB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26113" y="94903"/>
            <a:ext cx="8232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Example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633628-DB28-652C-47AE-3710CDCD533F}"/>
              </a:ext>
            </a:extLst>
          </p:cNvPr>
          <p:cNvSpPr txBox="1">
            <a:spLocks/>
          </p:cNvSpPr>
          <p:nvPr/>
        </p:nvSpPr>
        <p:spPr>
          <a:xfrm>
            <a:off x="0" y="-6006"/>
            <a:ext cx="1826113" cy="11132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4B9D47-3C96-28B3-582A-BFC727BCD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113" y="1176870"/>
            <a:ext cx="8182284" cy="43095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0275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9CC047-EB6E-4DA6-4A71-FBF2C7A41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2D8F8D1-D7EC-8EEE-1EC1-8A39ED199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AA3EE7-092C-76D4-4CEF-7F18E9332C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51DACA-C28B-290E-BDF4-3BE53253D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DC263F-4DDA-53C6-01BC-176EA3C3C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C4E983-07A1-6418-8909-F5FFFD7C23D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(A)</a:t>
            </a:r>
            <a:endParaRPr lang="en-US" sz="6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C97F14-F20C-1180-12C9-3E3F77D34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B06DA7-151B-D5F9-D8C5-0B080C988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030" y="1152407"/>
            <a:ext cx="7226294" cy="359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2080C5-E567-8BE7-AF45-F30B84C43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295" y="4802073"/>
            <a:ext cx="7369810" cy="2324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9815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CCF404-FA36-503B-60CC-63FE56739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5B19721-8E1A-E629-C985-97F8810A4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0FC552-54E8-5B63-9427-151B7DFCB1E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4B7B75-0AF0-6DD9-2F7F-43D904AC1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95D13E-DBE4-DD5F-2BD3-94B1491BC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A61E77-2347-10D9-F655-AC0FA6CF0F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(A)</a:t>
            </a:r>
            <a:r>
              <a:rPr lang="en-US" sz="2800" dirty="0">
                <a:solidFill>
                  <a:schemeClr val="bg1"/>
                </a:solidFill>
              </a:rPr>
              <a:t>alternate</a:t>
            </a:r>
            <a:endParaRPr lang="en-US" sz="2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B12EA3-B93F-4361-8A6F-AC350F7D22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EA268D-FCCF-235E-0548-5A2C16E86B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37" y="1385278"/>
            <a:ext cx="4334369" cy="2500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E38BFE-7755-4372-4E9D-E1B9D3D9D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38" y="4527659"/>
            <a:ext cx="3897827" cy="1392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1B56154-A1F5-BF35-F841-EFDAB0B98A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783" y="2172416"/>
            <a:ext cx="3848100" cy="1002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B1849A-C4B1-BD95-BEC0-F3C8DBD83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939" y="3823693"/>
            <a:ext cx="3497580" cy="1649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CAACB7F-1BFD-91D3-A852-FF77D34467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269" y="6075981"/>
            <a:ext cx="4779138" cy="12916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3492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144AEA-5C5C-9370-0AFE-A1F6F94D0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931308C-0299-2690-635B-E6E27AE6D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DCD32-8B2D-5FF5-E606-194334E261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18FAF9-52DE-B5AB-EAA3-589E775B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D55B28-3CD3-82C5-5839-6FA7DB92D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D959BD-6BB3-C8AF-BB81-BEF4BDBF6B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(B)</a:t>
            </a:r>
            <a:endParaRPr lang="en-US" sz="2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81478A-E2A2-AEE7-327D-D62F8DF17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0075F1-E09A-C384-2813-74AB10FCB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13" y="1532514"/>
            <a:ext cx="8007574" cy="1314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507B3-AC8A-F084-23FD-1E4EE9774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32" y="3301721"/>
            <a:ext cx="8095736" cy="3948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6693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F20DFB-D921-0712-D9B5-E5B9592F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E4DA3FD-D210-0856-E001-9CF53D4B6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77134B-E9EC-4041-B81D-41BB462CE7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1DE4B2-90FE-EFB7-9747-0B8D29B80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D2831F-9F56-8D66-3A01-9700E5B45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30D31-4E91-D58F-D0C2-7482C9AB94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(B)</a:t>
            </a:r>
            <a:r>
              <a:rPr lang="en-US" sz="2800" dirty="0">
                <a:solidFill>
                  <a:schemeClr val="bg1"/>
                </a:solidFill>
              </a:rPr>
              <a:t>alternate</a:t>
            </a:r>
            <a:endParaRPr lang="en-US" sz="2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08362D-22AD-9B75-2198-85C1D0FD7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637194-16F9-FA59-48CF-7A89EA32E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373" y="1077315"/>
            <a:ext cx="6377119" cy="3168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D2FC00-1E9B-6553-9EF4-EB772C5D88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36" y="3903640"/>
            <a:ext cx="8080284" cy="3731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6484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109AC9-194B-2B64-F226-F9686FE0B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D4BA9AA-2D91-F7DB-8E3F-D384E1E1E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940D40-73CA-384B-5EC7-D8F3EB59808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9647" y="7367641"/>
            <a:ext cx="1931453" cy="37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@BrighterPhysics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C3D14F-BA1E-F050-2F51-2DA305445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540"/>
            <a:ext cx="10058398" cy="108185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F7A137-724E-47EE-9647-E39B98EE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60967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81DFA4-E623-1BF8-E7A6-F2EA9A48AA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7433" y="75092"/>
            <a:ext cx="9054347" cy="927132"/>
          </a:xfrm>
          <a:prstGeom prst="rect">
            <a:avLst/>
          </a:prstGeom>
          <a:ln w="25400" cap="sq">
            <a:noFill/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(B)</a:t>
            </a:r>
            <a:r>
              <a:rPr lang="en-US" sz="2800" dirty="0">
                <a:solidFill>
                  <a:schemeClr val="bg1"/>
                </a:solidFill>
              </a:rPr>
              <a:t>alternate</a:t>
            </a:r>
            <a:endParaRPr lang="en-US" sz="2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A2AD7C7-4A98-4E21-4FE1-1EC2B2D34F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10458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DCC15F-22C3-4941-6CFD-73E045250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37" y="1385278"/>
            <a:ext cx="4334369" cy="2500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147EA5-8B09-3761-7C25-9B28E25002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38" y="4527659"/>
            <a:ext cx="3897827" cy="1392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5F97AA-E168-9DEB-C350-3A44C6392E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681" y="4006603"/>
            <a:ext cx="4293870" cy="207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9115E2-7996-9A03-FEE8-E6B44259F9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093" y="1709474"/>
            <a:ext cx="4293870" cy="1664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D31C338-13B0-435A-2322-ABD909F7D4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440" y="6226903"/>
            <a:ext cx="4917289" cy="1328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5275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AECC46-2962-3137-010F-0982AB749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4CA54C3F-BFFE-E910-594E-690C30342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0058400" cy="7772400"/>
          </a:xfrm>
          <a:prstGeom prst="rect">
            <a:avLst/>
          </a:prstGeom>
          <a:solidFill>
            <a:schemeClr val="bg1">
              <a:alpha val="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5696D8-71BE-86D6-6B4D-ACEBE83F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02024" cy="77724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E20CEF-75BE-C640-6709-016D3424D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56376" y="0"/>
            <a:ext cx="502024" cy="7792925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E10FE0E-7325-08E4-D38D-AC4360747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0058400" cy="4494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A9AE9A1-AC7F-D280-1314-2BE1F74F8223}"/>
              </a:ext>
            </a:extLst>
          </p:cNvPr>
          <p:cNvSpPr txBox="1">
            <a:spLocks/>
          </p:cNvSpPr>
          <p:nvPr/>
        </p:nvSpPr>
        <p:spPr>
          <a:xfrm>
            <a:off x="502028" y="449449"/>
            <a:ext cx="9054347" cy="7343476"/>
          </a:xfrm>
          <a:prstGeom prst="rect">
            <a:avLst/>
          </a:prstGeom>
          <a:solidFill>
            <a:srgbClr val="F7F7F7"/>
          </a:solidFill>
          <a:ln w="25400" cap="sq">
            <a:solidFill>
              <a:schemeClr val="bg1">
                <a:lumMod val="95000"/>
              </a:schemeClr>
            </a:solidFill>
            <a:miter lim="800000"/>
          </a:ln>
        </p:spPr>
        <p:txBody>
          <a:bodyPr vert="horz" wrap="square" lIns="91440" tIns="45720" rIns="91440" bIns="45720" rtlCol="0" anchor="ctr">
            <a:noAutofit/>
          </a:bodyPr>
          <a:lstStyle>
            <a:lvl1pPr algn="ctr" defTabSz="1005840" rtl="0" eaLnBrk="1" latinLnBrk="0" hangingPunct="1">
              <a:spcBef>
                <a:spcPct val="0"/>
              </a:spcBef>
              <a:buNone/>
              <a:defRPr sz="48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lnSpc>
                <a:spcPct val="90000"/>
              </a:lnSpc>
            </a:pPr>
            <a:endParaRPr lang="en-US" sz="6000" b="1" dirty="0">
              <a:solidFill>
                <a:srgbClr val="0070C0"/>
              </a:solidFill>
            </a:endParaRPr>
          </a:p>
          <a:p>
            <a:pPr algn="l" defTabSz="914400">
              <a:lnSpc>
                <a:spcPct val="90000"/>
              </a:lnSpc>
            </a:pPr>
            <a:endParaRPr lang="en-US" sz="2000" b="1" dirty="0">
              <a:solidFill>
                <a:srgbClr val="0070C0"/>
              </a:solidFill>
            </a:endParaRPr>
          </a:p>
          <a:p>
            <a:pPr algn="l" defTabSz="914400">
              <a:lnSpc>
                <a:spcPct val="90000"/>
              </a:lnSpc>
            </a:pPr>
            <a:endParaRPr lang="en-US" sz="2000" b="1" dirty="0">
              <a:solidFill>
                <a:srgbClr val="0070C0"/>
              </a:solidFill>
            </a:endParaRPr>
          </a:p>
          <a:p>
            <a:pPr algn="l" defTabSz="914400">
              <a:lnSpc>
                <a:spcPct val="90000"/>
              </a:lnSpc>
            </a:pPr>
            <a:endParaRPr lang="en-US" sz="2000" b="1" dirty="0">
              <a:solidFill>
                <a:srgbClr val="0070C0"/>
              </a:solidFill>
            </a:endParaRPr>
          </a:p>
          <a:p>
            <a:pPr algn="l" defTabSz="914400">
              <a:lnSpc>
                <a:spcPct val="90000"/>
              </a:lnSpc>
            </a:pPr>
            <a:r>
              <a:rPr lang="en-US" sz="6000" b="1" dirty="0">
                <a:solidFill>
                  <a:srgbClr val="0070C0"/>
                </a:solidFill>
              </a:rPr>
              <a:t>Visit</a:t>
            </a:r>
          </a:p>
          <a:p>
            <a:pPr defTabSz="914400">
              <a:lnSpc>
                <a:spcPct val="90000"/>
              </a:lnSpc>
            </a:pPr>
            <a:endParaRPr lang="en-US" sz="4000" b="1" dirty="0">
              <a:solidFill>
                <a:srgbClr val="C00000"/>
              </a:solidFill>
            </a:endParaRPr>
          </a:p>
          <a:p>
            <a:pPr defTabSz="914400">
              <a:lnSpc>
                <a:spcPct val="90000"/>
              </a:lnSpc>
            </a:pPr>
            <a:endParaRPr lang="en-US" sz="4800" b="1" dirty="0">
              <a:solidFill>
                <a:srgbClr val="C00000"/>
              </a:solidFill>
            </a:endParaRPr>
          </a:p>
          <a:p>
            <a:pPr defTabSz="914400">
              <a:lnSpc>
                <a:spcPct val="90000"/>
              </a:lnSpc>
            </a:pPr>
            <a:r>
              <a:rPr lang="en-US" sz="8200" b="1" dirty="0">
                <a:solidFill>
                  <a:srgbClr val="C00000"/>
                </a:solidFill>
              </a:rPr>
              <a:t>BrighterPhysics.org</a:t>
            </a:r>
          </a:p>
          <a:p>
            <a:pPr defTabSz="914400">
              <a:lnSpc>
                <a:spcPct val="90000"/>
              </a:lnSpc>
            </a:pPr>
            <a:endParaRPr lang="en-US" sz="6600" b="1" dirty="0">
              <a:solidFill>
                <a:srgbClr val="C00000"/>
              </a:solidFill>
            </a:endParaRPr>
          </a:p>
          <a:p>
            <a:pPr algn="l" defTabSz="914400">
              <a:lnSpc>
                <a:spcPct val="90000"/>
              </a:lnSpc>
            </a:pPr>
            <a:r>
              <a:rPr lang="en-US" sz="6000" b="1" dirty="0">
                <a:solidFill>
                  <a:srgbClr val="7030A0"/>
                </a:solidFill>
              </a:rPr>
              <a:t>For:</a:t>
            </a:r>
          </a:p>
          <a:p>
            <a:pPr marL="1080912" lvl="1" indent="-5715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400" b="1" dirty="0">
                <a:solidFill>
                  <a:srgbClr val="7030A0"/>
                </a:solidFill>
              </a:rPr>
              <a:t>More Details on Methodological Approach</a:t>
            </a:r>
          </a:p>
          <a:p>
            <a:pPr marL="1080912" lvl="1" indent="-5715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400" b="1" dirty="0">
                <a:solidFill>
                  <a:srgbClr val="7030A0"/>
                </a:solidFill>
              </a:rPr>
              <a:t>Free Versions of all AP 1 Units</a:t>
            </a:r>
          </a:p>
          <a:p>
            <a:pPr marL="1080912" lvl="1" indent="-5715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400" b="1" dirty="0">
                <a:solidFill>
                  <a:srgbClr val="7030A0"/>
                </a:solidFill>
              </a:rPr>
              <a:t>Access to Full Versions</a:t>
            </a:r>
          </a:p>
          <a:p>
            <a:pPr defTabSz="914400">
              <a:lnSpc>
                <a:spcPct val="90000"/>
              </a:lnSpc>
            </a:pPr>
            <a:endParaRPr lang="en-US" sz="6600" b="1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DA3916-4F66-2973-FB28-3066D7F180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573" y="449450"/>
            <a:ext cx="2602799" cy="260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174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29779</TotalTime>
  <Words>1645</Words>
  <Application>Microsoft Office PowerPoint</Application>
  <PresentationFormat>Custom</PresentationFormat>
  <Paragraphs>137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Arial</vt:lpstr>
      <vt:lpstr>Calibri</vt:lpstr>
      <vt:lpstr>Office Theme</vt:lpstr>
      <vt:lpstr>PowerPoint Presentation</vt:lpstr>
      <vt:lpstr>PowerPoint Presentation</vt:lpstr>
      <vt:lpstr>2021  AP Physics 1  Test (modified)</vt:lpstr>
      <vt:lpstr>Kinematics</vt:lpstr>
      <vt:lpstr>Kinematics Examples</vt:lpstr>
      <vt:lpstr>Forces</vt:lpstr>
      <vt:lpstr>Forces Examples</vt:lpstr>
      <vt:lpstr>Forces Examples</vt:lpstr>
      <vt:lpstr>Forces Examples</vt:lpstr>
      <vt:lpstr>Momentum</vt:lpstr>
      <vt:lpstr>Momentum Examples</vt:lpstr>
      <vt:lpstr>Momentum Examples</vt:lpstr>
      <vt:lpstr>Momentum Examples</vt:lpstr>
      <vt:lpstr>Energy</vt:lpstr>
      <vt:lpstr>Energy Examples</vt:lpstr>
      <vt:lpstr>Energy Examples</vt:lpstr>
      <vt:lpstr>Energy Examples</vt:lpstr>
      <vt:lpstr>2021  AP Physics 1  Test (modified)</vt:lpstr>
      <vt:lpstr>(A)</vt:lpstr>
      <vt:lpstr>(A)alternate</vt:lpstr>
      <vt:lpstr>(B)</vt:lpstr>
      <vt:lpstr>(B)alternate</vt:lpstr>
      <vt:lpstr>(B)alternate</vt:lpstr>
      <vt:lpstr>PowerPoint Presentation</vt:lpstr>
    </vt:vector>
  </TitlesOfParts>
  <Company>Fairfax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Centrifugal Force</dc:title>
  <dc:creator>Administrator</dc:creator>
  <cp:lastModifiedBy>Tom Bright</cp:lastModifiedBy>
  <cp:revision>104</cp:revision>
  <cp:lastPrinted>2025-06-08T19:47:40Z</cp:lastPrinted>
  <dcterms:created xsi:type="dcterms:W3CDTF">2014-02-17T15:26:27Z</dcterms:created>
  <dcterms:modified xsi:type="dcterms:W3CDTF">2026-06-09T20:06:18Z</dcterms:modified>
</cp:coreProperties>
</file>