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7" r:id="rId2"/>
    <p:sldId id="258" r:id="rId3"/>
    <p:sldId id="263" r:id="rId4"/>
    <p:sldId id="267" r:id="rId5"/>
    <p:sldId id="266" r:id="rId6"/>
    <p:sldId id="265" r:id="rId7"/>
    <p:sldId id="264" r:id="rId8"/>
    <p:sldId id="259" r:id="rId9"/>
    <p:sldId id="261" r:id="rId10"/>
    <p:sldId id="262" r:id="rId11"/>
    <p:sldId id="260" r:id="rId12"/>
    <p:sldId id="269" r:id="rId13"/>
    <p:sldId id="268" r:id="rId14"/>
    <p:sldId id="270" r:id="rId15"/>
    <p:sldId id="271" r:id="rId16"/>
    <p:sldId id="272" r:id="rId17"/>
    <p:sldId id="273" r:id="rId18"/>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77BCA-9FCB-44A4-9E8E-4E3AD5738E1C}" v="65" dt="2024-06-08T18:48:21.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418" y="-1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9E5456-21C4-0F05-2DBA-BD40CBA53EF4}"/>
              </a:ext>
            </a:extLst>
          </p:cNvPr>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a:extLst>
              <a:ext uri="{FF2B5EF4-FFF2-40B4-BE49-F238E27FC236}">
                <a16:creationId xmlns:a16="http://schemas.microsoft.com/office/drawing/2014/main" id="{231636D3-B308-2667-BC3A-5A542C60DC38}"/>
              </a:ext>
            </a:extLst>
          </p:cNvPr>
          <p:cNvSpPr>
            <a:spLocks noGrp="1"/>
          </p:cNvSpPr>
          <p:nvPr>
            <p:ph type="dt" sz="quarter" idx="1"/>
          </p:nvPr>
        </p:nvSpPr>
        <p:spPr>
          <a:xfrm>
            <a:off x="4021294" y="0"/>
            <a:ext cx="3076363" cy="470895"/>
          </a:xfrm>
          <a:prstGeom prst="rect">
            <a:avLst/>
          </a:prstGeom>
        </p:spPr>
        <p:txBody>
          <a:bodyPr vert="horz" lIns="94192" tIns="47096" rIns="94192" bIns="47096" rtlCol="0"/>
          <a:lstStyle>
            <a:lvl1pPr algn="r">
              <a:defRPr sz="1200"/>
            </a:lvl1pPr>
          </a:lstStyle>
          <a:p>
            <a:fld id="{9051CC6F-F675-4B90-BC12-0AB6475D2C44}" type="datetimeFigureOut">
              <a:rPr lang="en-US" smtClean="0"/>
              <a:t>11/21/2024</a:t>
            </a:fld>
            <a:endParaRPr lang="en-US"/>
          </a:p>
        </p:txBody>
      </p:sp>
      <p:sp>
        <p:nvSpPr>
          <p:cNvPr id="4" name="Footer Placeholder 3">
            <a:extLst>
              <a:ext uri="{FF2B5EF4-FFF2-40B4-BE49-F238E27FC236}">
                <a16:creationId xmlns:a16="http://schemas.microsoft.com/office/drawing/2014/main" id="{38268F18-9131-8DE7-7F4C-00214EF1E6B3}"/>
              </a:ext>
            </a:extLst>
          </p:cNvPr>
          <p:cNvSpPr>
            <a:spLocks noGrp="1"/>
          </p:cNvSpPr>
          <p:nvPr>
            <p:ph type="ftr" sz="quarter" idx="2"/>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7563A38-774A-CD90-BC34-0BE24A498A1E}"/>
              </a:ext>
            </a:extLst>
          </p:cNvPr>
          <p:cNvSpPr>
            <a:spLocks noGrp="1"/>
          </p:cNvSpPr>
          <p:nvPr>
            <p:ph type="sldNum" sz="quarter" idx="3"/>
          </p:nvPr>
        </p:nvSpPr>
        <p:spPr>
          <a:xfrm>
            <a:off x="4021294" y="8914407"/>
            <a:ext cx="3076363" cy="470894"/>
          </a:xfrm>
          <a:prstGeom prst="rect">
            <a:avLst/>
          </a:prstGeom>
        </p:spPr>
        <p:txBody>
          <a:bodyPr vert="horz" lIns="94192" tIns="47096" rIns="94192" bIns="47096" rtlCol="0" anchor="b"/>
          <a:lstStyle>
            <a:lvl1pPr algn="r">
              <a:defRPr sz="1200"/>
            </a:lvl1pPr>
          </a:lstStyle>
          <a:p>
            <a:fld id="{C2C4A8BC-AB3E-47E6-B5E8-E593C7EA3D25}" type="slidenum">
              <a:rPr lang="en-US" smtClean="0"/>
              <a:t>‹#›</a:t>
            </a:fld>
            <a:endParaRPr lang="en-US"/>
          </a:p>
        </p:txBody>
      </p:sp>
    </p:spTree>
    <p:extLst>
      <p:ext uri="{BB962C8B-B14F-4D97-AF65-F5344CB8AC3E}">
        <p14:creationId xmlns:p14="http://schemas.microsoft.com/office/powerpoint/2010/main" val="224690899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1"/>
            <a:ext cx="3076363" cy="470895"/>
          </a:xfrm>
          <a:prstGeom prst="rect">
            <a:avLst/>
          </a:prstGeom>
        </p:spPr>
        <p:txBody>
          <a:bodyPr vert="horz" lIns="94192" tIns="47096" rIns="94192" bIns="47096" rtlCol="0"/>
          <a:lstStyle>
            <a:lvl1pPr algn="r">
              <a:defRPr sz="1200"/>
            </a:lvl1pPr>
          </a:lstStyle>
          <a:p>
            <a:fld id="{DE412EC0-A4CC-4C53-8C11-7620921DAACB}" type="datetimeFigureOut">
              <a:rPr lang="en-US" smtClean="0"/>
              <a:t>11/21/2024</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5"/>
            <a:ext cx="5679440" cy="3695463"/>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AA0A2B96-16E1-4697-A0AC-C2EE08AD9F5D}" type="slidenum">
              <a:rPr lang="en-US" smtClean="0"/>
              <a:t>‹#›</a:t>
            </a:fld>
            <a:endParaRPr lang="en-US"/>
          </a:p>
        </p:txBody>
      </p:sp>
    </p:spTree>
    <p:extLst>
      <p:ext uri="{BB962C8B-B14F-4D97-AF65-F5344CB8AC3E}">
        <p14:creationId xmlns:p14="http://schemas.microsoft.com/office/powerpoint/2010/main" val="11911305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Newton’s 2</a:t>
            </a:r>
            <a:r>
              <a:rPr lang="en-US" baseline="30000" dirty="0"/>
              <a:t>nd</a:t>
            </a:r>
            <a:r>
              <a:rPr lang="en-US" dirty="0"/>
              <a:t> Law is inherently a vector equation.</a:t>
            </a:r>
          </a:p>
        </p:txBody>
      </p:sp>
    </p:spTree>
    <p:extLst>
      <p:ext uri="{BB962C8B-B14F-4D97-AF65-F5344CB8AC3E}">
        <p14:creationId xmlns:p14="http://schemas.microsoft.com/office/powerpoint/2010/main" val="2644265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Newton’s 2</a:t>
            </a:r>
            <a:r>
              <a:rPr lang="en-US" baseline="30000" dirty="0"/>
              <a:t>nd</a:t>
            </a:r>
            <a:r>
              <a:rPr lang="en-US" dirty="0"/>
              <a:t> Law applied to either diagram gives 2T-mg = ma. The second diagram, however, unambiguously defines what makes up the system: the 100 kg mass AND the </a:t>
            </a:r>
            <a:r>
              <a:rPr lang="en-US" dirty="0" err="1"/>
              <a:t>biottom</a:t>
            </a:r>
            <a:r>
              <a:rPr lang="en-US" dirty="0"/>
              <a:t> massless pulley AND the potion of the rope enclosed within.</a:t>
            </a:r>
          </a:p>
        </p:txBody>
      </p:sp>
    </p:spTree>
    <p:extLst>
      <p:ext uri="{BB962C8B-B14F-4D97-AF65-F5344CB8AC3E}">
        <p14:creationId xmlns:p14="http://schemas.microsoft.com/office/powerpoint/2010/main" val="3396065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different systems can be identified when there are three masses.</a:t>
            </a:r>
          </a:p>
        </p:txBody>
      </p:sp>
    </p:spTree>
    <p:extLst>
      <p:ext uri="{BB962C8B-B14F-4D97-AF65-F5344CB8AC3E}">
        <p14:creationId xmlns:p14="http://schemas.microsoft.com/office/powerpoint/2010/main" val="3820141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two masses, three separate FBD can be defined.</a:t>
            </a:r>
          </a:p>
        </p:txBody>
      </p:sp>
    </p:spTree>
    <p:extLst>
      <p:ext uri="{BB962C8B-B14F-4D97-AF65-F5344CB8AC3E}">
        <p14:creationId xmlns:p14="http://schemas.microsoft.com/office/powerpoint/2010/main" val="423316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drawing the FBD, many will write </a:t>
            </a:r>
            <a:r>
              <a:rPr lang="en-US" dirty="0" err="1"/>
              <a:t>Fnet</a:t>
            </a:r>
            <a:r>
              <a:rPr lang="en-US" dirty="0"/>
              <a:t>=ma followed by (m2-m1)g = (m1+m2)a and come up with the magnitude of the acceleration of 6m/s^2. This may give the correct answer, but the Physics is WRONG! See slide 14.</a:t>
            </a:r>
          </a:p>
        </p:txBody>
      </p:sp>
    </p:spTree>
    <p:extLst>
      <p:ext uri="{BB962C8B-B14F-4D97-AF65-F5344CB8AC3E}">
        <p14:creationId xmlns:p14="http://schemas.microsoft.com/office/powerpoint/2010/main" val="1745150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15067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75398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7494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015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4491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2093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at left is absolutely correct. The alternate solution at right is just bad physics – it identifies THE system as the two masses, ignoring the tensions that are acting, and ignoring the vector nature of the 2</a:t>
            </a:r>
            <a:r>
              <a:rPr lang="en-US" baseline="30000" dirty="0"/>
              <a:t>nd</a:t>
            </a:r>
            <a:r>
              <a:rPr lang="en-US" dirty="0"/>
              <a:t> law. It is a shortcut that can be used by experienced practitioners who know why it works, but it should never be taught to students. </a:t>
            </a:r>
          </a:p>
        </p:txBody>
      </p:sp>
    </p:spTree>
    <p:extLst>
      <p:ext uri="{BB962C8B-B14F-4D97-AF65-F5344CB8AC3E}">
        <p14:creationId xmlns:p14="http://schemas.microsoft.com/office/powerpoint/2010/main" val="323551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Flipping Physics solution, which is patently incorrect usage of the 2</a:t>
            </a:r>
            <a:r>
              <a:rPr lang="en-US" baseline="30000" dirty="0"/>
              <a:t>nd</a:t>
            </a:r>
            <a:r>
              <a:rPr lang="en-US" dirty="0"/>
              <a:t> law, makes explicit what the shortcut entails. It explicitly write the 2</a:t>
            </a:r>
            <a:r>
              <a:rPr lang="en-US" baseline="30000" dirty="0"/>
              <a:t>nd</a:t>
            </a:r>
            <a:r>
              <a:rPr lang="en-US" dirty="0"/>
              <a:t> law as a vector in part (c), but then ignores the vectoral nature by cancelling the internal (?) tension forces even though they are clearly perpendicular. </a:t>
            </a:r>
          </a:p>
        </p:txBody>
      </p:sp>
    </p:spTree>
    <p:extLst>
      <p:ext uri="{BB962C8B-B14F-4D97-AF65-F5344CB8AC3E}">
        <p14:creationId xmlns:p14="http://schemas.microsoft.com/office/powerpoint/2010/main" val="4143458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93944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(incorrect) answer here would be the result of a “student” applying the shortcut on the previous slides to this more complicated problem. An experienced practitioner would realize that the acceleration will not be the same as the previous slide because of the massive pulleys and would therefore know to apply the rotational 2</a:t>
            </a:r>
            <a:r>
              <a:rPr lang="en-US" baseline="30000" dirty="0"/>
              <a:t>nd</a:t>
            </a:r>
            <a:r>
              <a:rPr lang="en-US" dirty="0"/>
              <a:t> law to each pulley, and the 2</a:t>
            </a:r>
            <a:r>
              <a:rPr lang="en-US" baseline="30000" dirty="0"/>
              <a:t>nd</a:t>
            </a:r>
            <a:r>
              <a:rPr lang="en-US" dirty="0"/>
              <a:t> law to each mass separately. </a:t>
            </a:r>
          </a:p>
        </p:txBody>
      </p:sp>
    </p:spTree>
    <p:extLst>
      <p:ext uri="{BB962C8B-B14F-4D97-AF65-F5344CB8AC3E}">
        <p14:creationId xmlns:p14="http://schemas.microsoft.com/office/powerpoint/2010/main" val="1992540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08965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EC73-08E5-77E6-5A5E-B182659BA5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350738-F767-3B30-DE24-4CC58C01D1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902086-DD72-DB52-C479-3B26B5F77039}"/>
              </a:ext>
            </a:extLst>
          </p:cNvPr>
          <p:cNvSpPr>
            <a:spLocks noGrp="1"/>
          </p:cNvSpPr>
          <p:nvPr>
            <p:ph type="dt" sz="half" idx="10"/>
          </p:nvPr>
        </p:nvSpPr>
        <p:spPr/>
        <p:txBody>
          <a:bodyPr/>
          <a:lstStyle/>
          <a:p>
            <a:fld id="{FA4029E6-A18D-47A7-B820-ED87FCF756F3}" type="datetime1">
              <a:rPr lang="en-US" smtClean="0"/>
              <a:t>11/21/2024</a:t>
            </a:fld>
            <a:endParaRPr lang="en-US"/>
          </a:p>
        </p:txBody>
      </p:sp>
      <p:sp>
        <p:nvSpPr>
          <p:cNvPr id="5" name="Footer Placeholder 4">
            <a:extLst>
              <a:ext uri="{FF2B5EF4-FFF2-40B4-BE49-F238E27FC236}">
                <a16:creationId xmlns:a16="http://schemas.microsoft.com/office/drawing/2014/main" id="{C0249129-E8F0-2177-C826-C3A9991E13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0CDB5-DDB9-DB45-699D-CC52114C9ED8}"/>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1076060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A1B6-9EB9-8389-5705-0E56476E0F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5126E8-8DCC-B1A4-869F-CF58B42A4E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091DA-6CF2-4F64-0D8A-FE1CD1167CDF}"/>
              </a:ext>
            </a:extLst>
          </p:cNvPr>
          <p:cNvSpPr>
            <a:spLocks noGrp="1"/>
          </p:cNvSpPr>
          <p:nvPr>
            <p:ph type="dt" sz="half" idx="10"/>
          </p:nvPr>
        </p:nvSpPr>
        <p:spPr/>
        <p:txBody>
          <a:bodyPr/>
          <a:lstStyle/>
          <a:p>
            <a:fld id="{A0687B73-EA92-40AD-8015-1C127FFEF84D}" type="datetime1">
              <a:rPr lang="en-US" smtClean="0"/>
              <a:t>11/21/2024</a:t>
            </a:fld>
            <a:endParaRPr lang="en-US"/>
          </a:p>
        </p:txBody>
      </p:sp>
      <p:sp>
        <p:nvSpPr>
          <p:cNvPr id="5" name="Footer Placeholder 4">
            <a:extLst>
              <a:ext uri="{FF2B5EF4-FFF2-40B4-BE49-F238E27FC236}">
                <a16:creationId xmlns:a16="http://schemas.microsoft.com/office/drawing/2014/main" id="{CE48EAAC-A066-CB37-BF5E-4F5E4E11E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4678F-7364-38D8-7D76-49F81F9CF0DA}"/>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3345691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848D0-0F31-028A-01E1-13EDF894B3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9F24D1-7FCC-703F-03A3-10649789DD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5DEC06-8D41-E07F-EDFB-CBCD1553EF6F}"/>
              </a:ext>
            </a:extLst>
          </p:cNvPr>
          <p:cNvSpPr>
            <a:spLocks noGrp="1"/>
          </p:cNvSpPr>
          <p:nvPr>
            <p:ph type="dt" sz="half" idx="10"/>
          </p:nvPr>
        </p:nvSpPr>
        <p:spPr/>
        <p:txBody>
          <a:bodyPr/>
          <a:lstStyle/>
          <a:p>
            <a:fld id="{826F6714-BB93-4B6E-AB86-490DC6C9E95E}" type="datetime1">
              <a:rPr lang="en-US" smtClean="0"/>
              <a:t>11/21/2024</a:t>
            </a:fld>
            <a:endParaRPr lang="en-US"/>
          </a:p>
        </p:txBody>
      </p:sp>
      <p:sp>
        <p:nvSpPr>
          <p:cNvPr id="5" name="Footer Placeholder 4">
            <a:extLst>
              <a:ext uri="{FF2B5EF4-FFF2-40B4-BE49-F238E27FC236}">
                <a16:creationId xmlns:a16="http://schemas.microsoft.com/office/drawing/2014/main" id="{141D91D3-7E35-22DF-0F99-3415C78A5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018A7-119F-9873-112A-28CF98EBFC6E}"/>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988737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582F4-BB12-CAF0-06F9-04E93425B5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219726-2171-CC6B-B266-1B793D39D4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5DDA2D-4256-78FD-C7CB-6685B1ED7F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C3FAFF-8466-0400-93DE-2CEC732451B2}"/>
              </a:ext>
            </a:extLst>
          </p:cNvPr>
          <p:cNvSpPr>
            <a:spLocks noGrp="1"/>
          </p:cNvSpPr>
          <p:nvPr>
            <p:ph type="dt" sz="half" idx="10"/>
          </p:nvPr>
        </p:nvSpPr>
        <p:spPr/>
        <p:txBody>
          <a:bodyPr/>
          <a:lstStyle/>
          <a:p>
            <a:fld id="{B2832503-5600-40F3-A37E-A4C78DC2B4EA}" type="datetime1">
              <a:rPr lang="en-US" smtClean="0"/>
              <a:t>11/21/2024</a:t>
            </a:fld>
            <a:endParaRPr lang="en-US"/>
          </a:p>
        </p:txBody>
      </p:sp>
      <p:sp>
        <p:nvSpPr>
          <p:cNvPr id="6" name="Footer Placeholder 5">
            <a:extLst>
              <a:ext uri="{FF2B5EF4-FFF2-40B4-BE49-F238E27FC236}">
                <a16:creationId xmlns:a16="http://schemas.microsoft.com/office/drawing/2014/main" id="{849B6E37-72C6-5709-6E79-F3A7BF8BB0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2B3991-FE33-7CE0-F9AA-3332A83A8BBC}"/>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1532766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DCA6-FE68-2A79-82A2-02C3BC53D3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D26718-0E15-4895-5F97-91938BF288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C80C9C-2331-4B84-FC06-BC11C2995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CA26EF-D1D8-FF51-97D7-971871A96C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70DD74-1B33-4AEE-B892-7CB68D3D73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3E365F-23F1-476E-3096-7576D70D78CA}"/>
              </a:ext>
            </a:extLst>
          </p:cNvPr>
          <p:cNvSpPr>
            <a:spLocks noGrp="1"/>
          </p:cNvSpPr>
          <p:nvPr>
            <p:ph type="dt" sz="half" idx="10"/>
          </p:nvPr>
        </p:nvSpPr>
        <p:spPr/>
        <p:txBody>
          <a:bodyPr/>
          <a:lstStyle/>
          <a:p>
            <a:fld id="{F8BD5C76-DDEB-4205-B3A8-F5082B9A08C4}" type="datetime1">
              <a:rPr lang="en-US" smtClean="0"/>
              <a:t>11/21/2024</a:t>
            </a:fld>
            <a:endParaRPr lang="en-US"/>
          </a:p>
        </p:txBody>
      </p:sp>
      <p:sp>
        <p:nvSpPr>
          <p:cNvPr id="8" name="Footer Placeholder 7">
            <a:extLst>
              <a:ext uri="{FF2B5EF4-FFF2-40B4-BE49-F238E27FC236}">
                <a16:creationId xmlns:a16="http://schemas.microsoft.com/office/drawing/2014/main" id="{7A133EE8-92D6-9901-7790-6B371F02E9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54DE61-DF6E-DFBB-CC84-1F73EDEB7642}"/>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140720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22938-7DFD-DBC8-68D2-0F43476D88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C0897A-A016-4748-BAEB-BD3E62359927}"/>
              </a:ext>
            </a:extLst>
          </p:cNvPr>
          <p:cNvSpPr>
            <a:spLocks noGrp="1"/>
          </p:cNvSpPr>
          <p:nvPr>
            <p:ph type="dt" sz="half" idx="10"/>
          </p:nvPr>
        </p:nvSpPr>
        <p:spPr/>
        <p:txBody>
          <a:bodyPr/>
          <a:lstStyle/>
          <a:p>
            <a:fld id="{C5577B3B-2A5D-4F2F-8544-036872AE9CC7}" type="datetime1">
              <a:rPr lang="en-US" smtClean="0"/>
              <a:t>11/21/2024</a:t>
            </a:fld>
            <a:endParaRPr lang="en-US"/>
          </a:p>
        </p:txBody>
      </p:sp>
      <p:sp>
        <p:nvSpPr>
          <p:cNvPr id="4" name="Footer Placeholder 3">
            <a:extLst>
              <a:ext uri="{FF2B5EF4-FFF2-40B4-BE49-F238E27FC236}">
                <a16:creationId xmlns:a16="http://schemas.microsoft.com/office/drawing/2014/main" id="{65D47ACF-3428-7660-4BE4-F9082F647D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F682D6-1DDE-EC76-B92C-19E074E545F1}"/>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3727502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78A453-3F38-FB92-AB8E-41AF90472C25}"/>
              </a:ext>
            </a:extLst>
          </p:cNvPr>
          <p:cNvSpPr>
            <a:spLocks noGrp="1"/>
          </p:cNvSpPr>
          <p:nvPr>
            <p:ph type="dt" sz="half" idx="10"/>
          </p:nvPr>
        </p:nvSpPr>
        <p:spPr/>
        <p:txBody>
          <a:bodyPr/>
          <a:lstStyle/>
          <a:p>
            <a:fld id="{5A1A2F76-CA71-4C3E-8F86-F1B14F88FA8A}" type="datetime1">
              <a:rPr lang="en-US" smtClean="0"/>
              <a:t>11/21/2024</a:t>
            </a:fld>
            <a:endParaRPr lang="en-US"/>
          </a:p>
        </p:txBody>
      </p:sp>
      <p:sp>
        <p:nvSpPr>
          <p:cNvPr id="3" name="Footer Placeholder 2">
            <a:extLst>
              <a:ext uri="{FF2B5EF4-FFF2-40B4-BE49-F238E27FC236}">
                <a16:creationId xmlns:a16="http://schemas.microsoft.com/office/drawing/2014/main" id="{2E28A623-BB7D-B976-B6EB-515ACA6464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7A6D8C-0630-C831-754E-249D8F1A630C}"/>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3438033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0542-F8B5-D52B-6720-0F3D9937A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536F1E-646A-6F7F-F42B-6333090187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361F4A-8D33-105F-97EA-7C60E17B6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8FDC65-171E-E26E-33EF-25C52EB10CD0}"/>
              </a:ext>
            </a:extLst>
          </p:cNvPr>
          <p:cNvSpPr>
            <a:spLocks noGrp="1"/>
          </p:cNvSpPr>
          <p:nvPr>
            <p:ph type="dt" sz="half" idx="10"/>
          </p:nvPr>
        </p:nvSpPr>
        <p:spPr/>
        <p:txBody>
          <a:bodyPr/>
          <a:lstStyle/>
          <a:p>
            <a:fld id="{6E7B63C1-FB30-48A5-9D5C-C9C2F381BD85}" type="datetime1">
              <a:rPr lang="en-US" smtClean="0"/>
              <a:t>11/21/2024</a:t>
            </a:fld>
            <a:endParaRPr lang="en-US"/>
          </a:p>
        </p:txBody>
      </p:sp>
      <p:sp>
        <p:nvSpPr>
          <p:cNvPr id="6" name="Footer Placeholder 5">
            <a:extLst>
              <a:ext uri="{FF2B5EF4-FFF2-40B4-BE49-F238E27FC236}">
                <a16:creationId xmlns:a16="http://schemas.microsoft.com/office/drawing/2014/main" id="{BE4D4B8B-39C9-1799-7D17-1CEE32FA01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F025E-D090-E093-8E8D-AF9E4CD624EA}"/>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1529504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0050C-17B2-9C53-74E0-9F018CDE3A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570CE0-9E2D-4849-DA70-F799137A1A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9E8876-F17D-9A6B-C600-F31172CE4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D8095-6E5D-8910-BE16-4661FE03EEC9}"/>
              </a:ext>
            </a:extLst>
          </p:cNvPr>
          <p:cNvSpPr>
            <a:spLocks noGrp="1"/>
          </p:cNvSpPr>
          <p:nvPr>
            <p:ph type="dt" sz="half" idx="10"/>
          </p:nvPr>
        </p:nvSpPr>
        <p:spPr/>
        <p:txBody>
          <a:bodyPr/>
          <a:lstStyle/>
          <a:p>
            <a:fld id="{672DBCAE-FEAE-4717-BAF2-B8FC157321E8}" type="datetime1">
              <a:rPr lang="en-US" smtClean="0"/>
              <a:t>11/21/2024</a:t>
            </a:fld>
            <a:endParaRPr lang="en-US"/>
          </a:p>
        </p:txBody>
      </p:sp>
      <p:sp>
        <p:nvSpPr>
          <p:cNvPr id="6" name="Footer Placeholder 5">
            <a:extLst>
              <a:ext uri="{FF2B5EF4-FFF2-40B4-BE49-F238E27FC236}">
                <a16:creationId xmlns:a16="http://schemas.microsoft.com/office/drawing/2014/main" id="{BF116E66-6881-572F-810D-F012212D1F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7A87DC-9411-273D-6EF0-CD36D8262BB1}"/>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3313678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BA97-30AC-0490-3EDD-FF090810DF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20EF1-C251-79B3-DB03-33F1B2E865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0512A-BF38-A3C9-B6A9-D85DC591066B}"/>
              </a:ext>
            </a:extLst>
          </p:cNvPr>
          <p:cNvSpPr>
            <a:spLocks noGrp="1"/>
          </p:cNvSpPr>
          <p:nvPr>
            <p:ph type="dt" sz="half" idx="10"/>
          </p:nvPr>
        </p:nvSpPr>
        <p:spPr/>
        <p:txBody>
          <a:bodyPr/>
          <a:lstStyle/>
          <a:p>
            <a:fld id="{477AB75E-8798-44AA-9BEC-14E13FD1AE1D}" type="datetime1">
              <a:rPr lang="en-US" smtClean="0"/>
              <a:t>11/21/2024</a:t>
            </a:fld>
            <a:endParaRPr lang="en-US"/>
          </a:p>
        </p:txBody>
      </p:sp>
      <p:sp>
        <p:nvSpPr>
          <p:cNvPr id="5" name="Footer Placeholder 4">
            <a:extLst>
              <a:ext uri="{FF2B5EF4-FFF2-40B4-BE49-F238E27FC236}">
                <a16:creationId xmlns:a16="http://schemas.microsoft.com/office/drawing/2014/main" id="{BCBF6FE5-FA83-14F2-A8FC-F70C5E715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221B3-D7C5-6BB4-175B-60EB6D4F186E}"/>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55946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868552-45C2-07A1-2AC4-CE8B742688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ECDAA5-5B25-6C3F-4AFF-68774D2343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7E0C9-FD12-B03C-B9B4-99970B214EAC}"/>
              </a:ext>
            </a:extLst>
          </p:cNvPr>
          <p:cNvSpPr>
            <a:spLocks noGrp="1"/>
          </p:cNvSpPr>
          <p:nvPr>
            <p:ph type="dt" sz="half" idx="10"/>
          </p:nvPr>
        </p:nvSpPr>
        <p:spPr/>
        <p:txBody>
          <a:bodyPr/>
          <a:lstStyle/>
          <a:p>
            <a:fld id="{484F6755-5250-43BF-AA44-22B73CAE2310}" type="datetime1">
              <a:rPr lang="en-US" smtClean="0"/>
              <a:t>11/21/2024</a:t>
            </a:fld>
            <a:endParaRPr lang="en-US"/>
          </a:p>
        </p:txBody>
      </p:sp>
      <p:sp>
        <p:nvSpPr>
          <p:cNvPr id="5" name="Footer Placeholder 4">
            <a:extLst>
              <a:ext uri="{FF2B5EF4-FFF2-40B4-BE49-F238E27FC236}">
                <a16:creationId xmlns:a16="http://schemas.microsoft.com/office/drawing/2014/main" id="{474F2121-2EA3-EC7D-3875-5AFA6ADFF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26376-297D-D46D-4740-84FC632F233B}"/>
              </a:ext>
            </a:extLst>
          </p:cNvPr>
          <p:cNvSpPr>
            <a:spLocks noGrp="1"/>
          </p:cNvSpPr>
          <p:nvPr>
            <p:ph type="sldNum" sz="quarter" idx="12"/>
          </p:nvPr>
        </p:nvSpPr>
        <p:spPr/>
        <p:txBody>
          <a:bodyPr/>
          <a:lstStyle/>
          <a:p>
            <a:fld id="{A8B85B9A-E159-41AC-91A4-DF70A82CF26E}" type="slidenum">
              <a:rPr lang="en-US" smtClean="0"/>
              <a:t>‹#›</a:t>
            </a:fld>
            <a:endParaRPr lang="en-US"/>
          </a:p>
        </p:txBody>
      </p:sp>
    </p:spTree>
    <p:extLst>
      <p:ext uri="{BB962C8B-B14F-4D97-AF65-F5344CB8AC3E}">
        <p14:creationId xmlns:p14="http://schemas.microsoft.com/office/powerpoint/2010/main" val="397864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3A1EE6-23E7-FF6E-CFF0-0862A33B5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93EEEE-5064-C4E2-CB52-E2B8ECE0F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87A0B4-F184-09CB-345C-BFFE53D368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EF3B1E-FC56-4E31-AC43-6C1EA5E22A73}" type="datetime1">
              <a:rPr lang="en-US" smtClean="0"/>
              <a:t>11/21/2024</a:t>
            </a:fld>
            <a:endParaRPr lang="en-US"/>
          </a:p>
        </p:txBody>
      </p:sp>
      <p:sp>
        <p:nvSpPr>
          <p:cNvPr id="5" name="Footer Placeholder 4">
            <a:extLst>
              <a:ext uri="{FF2B5EF4-FFF2-40B4-BE49-F238E27FC236}">
                <a16:creationId xmlns:a16="http://schemas.microsoft.com/office/drawing/2014/main" id="{FED5FFA3-4094-D403-6B00-E43CD28AF2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A881837-BB84-F78E-AE53-D99E7641D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B85B9A-E159-41AC-91A4-DF70A82CF26E}" type="slidenum">
              <a:rPr lang="en-US" smtClean="0"/>
              <a:t>‹#›</a:t>
            </a:fld>
            <a:endParaRPr lang="en-US"/>
          </a:p>
        </p:txBody>
      </p:sp>
    </p:spTree>
    <p:extLst>
      <p:ext uri="{BB962C8B-B14F-4D97-AF65-F5344CB8AC3E}">
        <p14:creationId xmlns:p14="http://schemas.microsoft.com/office/powerpoint/2010/main" val="1085440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sign&#10;&#10;Description automatically generated">
            <a:extLst>
              <a:ext uri="{FF2B5EF4-FFF2-40B4-BE49-F238E27FC236}">
                <a16:creationId xmlns:a16="http://schemas.microsoft.com/office/drawing/2014/main" id="{279B94E0-3873-0166-A5FB-C6268B63574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58721" y="-243826"/>
            <a:ext cx="10515600" cy="7345651"/>
          </a:xfrm>
          <a:prstGeom prst="rect">
            <a:avLst/>
          </a:prstGeom>
        </p:spPr>
      </p:pic>
    </p:spTree>
    <p:extLst>
      <p:ext uri="{BB962C8B-B14F-4D97-AF65-F5344CB8AC3E}">
        <p14:creationId xmlns:p14="http://schemas.microsoft.com/office/powerpoint/2010/main" val="275141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Shape 4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3" name="Isosceles Triangle 5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5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black screen&#10;&#10;Description automatically generated">
            <a:extLst>
              <a:ext uri="{FF2B5EF4-FFF2-40B4-BE49-F238E27FC236}">
                <a16:creationId xmlns:a16="http://schemas.microsoft.com/office/drawing/2014/main" id="{701BD7A1-8AB6-9E97-49C9-F3EF5A59E8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545383" y="-298982"/>
            <a:ext cx="9601200" cy="7578284"/>
          </a:xfrm>
          <a:prstGeom prst="rect">
            <a:avLst/>
          </a:prstGeom>
        </p:spPr>
      </p:pic>
    </p:spTree>
    <p:extLst>
      <p:ext uri="{BB962C8B-B14F-4D97-AF65-F5344CB8AC3E}">
        <p14:creationId xmlns:p14="http://schemas.microsoft.com/office/powerpoint/2010/main" val="3331709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F31396F3-0D10-DFC3-95C3-F71F35508FB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484457" y="-320093"/>
            <a:ext cx="10058400" cy="7605301"/>
          </a:xfrm>
          <a:prstGeom prst="rect">
            <a:avLst/>
          </a:prstGeom>
        </p:spPr>
      </p:pic>
    </p:spTree>
    <p:extLst>
      <p:ext uri="{BB962C8B-B14F-4D97-AF65-F5344CB8AC3E}">
        <p14:creationId xmlns:p14="http://schemas.microsoft.com/office/powerpoint/2010/main" val="138070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24D3B992-DACC-872D-AB13-B8C29791B94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537663" y="-297468"/>
            <a:ext cx="10515600" cy="7452936"/>
          </a:xfrm>
          <a:prstGeom prst="rect">
            <a:avLst/>
          </a:prstGeom>
        </p:spPr>
      </p:pic>
    </p:spTree>
    <p:extLst>
      <p:ext uri="{BB962C8B-B14F-4D97-AF65-F5344CB8AC3E}">
        <p14:creationId xmlns:p14="http://schemas.microsoft.com/office/powerpoint/2010/main" val="1400385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computer&#10;&#10;Description automatically generated">
            <a:extLst>
              <a:ext uri="{FF2B5EF4-FFF2-40B4-BE49-F238E27FC236}">
                <a16:creationId xmlns:a16="http://schemas.microsoft.com/office/drawing/2014/main" id="{594EA598-9AC6-D426-2A11-48D0D7AC2C5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07693" y="-342533"/>
            <a:ext cx="10469880" cy="7673250"/>
          </a:xfrm>
          <a:prstGeom prst="rect">
            <a:avLst/>
          </a:prstGeom>
        </p:spPr>
      </p:pic>
    </p:spTree>
    <p:extLst>
      <p:ext uri="{BB962C8B-B14F-4D97-AF65-F5344CB8AC3E}">
        <p14:creationId xmlns:p14="http://schemas.microsoft.com/office/powerpoint/2010/main" val="395409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Shape 4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4" name="Isosceles Triangle 5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C759EFC3-179C-57CA-B4B9-45484B80F75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537663" y="-348142"/>
            <a:ext cx="10287000" cy="7636107"/>
          </a:xfrm>
          <a:prstGeom prst="rect">
            <a:avLst/>
          </a:prstGeom>
        </p:spPr>
      </p:pic>
    </p:spTree>
    <p:extLst>
      <p:ext uri="{BB962C8B-B14F-4D97-AF65-F5344CB8AC3E}">
        <p14:creationId xmlns:p14="http://schemas.microsoft.com/office/powerpoint/2010/main" val="263673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 shot of a computer&#10;&#10;Description automatically generated">
            <a:extLst>
              <a:ext uri="{FF2B5EF4-FFF2-40B4-BE49-F238E27FC236}">
                <a16:creationId xmlns:a16="http://schemas.microsoft.com/office/drawing/2014/main" id="{6DCD066F-7AAD-3A01-57DB-BA47CD3BB18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460329" y="-1037815"/>
            <a:ext cx="10698480" cy="8313469"/>
          </a:xfrm>
          <a:prstGeom prst="rect">
            <a:avLst/>
          </a:prstGeom>
        </p:spPr>
      </p:pic>
    </p:spTree>
    <p:extLst>
      <p:ext uri="{BB962C8B-B14F-4D97-AF65-F5344CB8AC3E}">
        <p14:creationId xmlns:p14="http://schemas.microsoft.com/office/powerpoint/2010/main" val="483864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E8A45CC4-1312-B2C6-4213-7B84B3C4CC2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57735" y="-286434"/>
            <a:ext cx="10515600" cy="7600179"/>
          </a:xfrm>
          <a:prstGeom prst="rect">
            <a:avLst/>
          </a:prstGeom>
        </p:spPr>
      </p:pic>
    </p:spTree>
    <p:extLst>
      <p:ext uri="{BB962C8B-B14F-4D97-AF65-F5344CB8AC3E}">
        <p14:creationId xmlns:p14="http://schemas.microsoft.com/office/powerpoint/2010/main" val="117104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A6270A0E-95F1-BCD7-597A-BB7CB57147B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96272" y="-157075"/>
            <a:ext cx="10424160" cy="7477482"/>
          </a:xfrm>
          <a:prstGeom prst="rect">
            <a:avLst/>
          </a:prstGeom>
        </p:spPr>
      </p:pic>
    </p:spTree>
    <p:extLst>
      <p:ext uri="{BB962C8B-B14F-4D97-AF65-F5344CB8AC3E}">
        <p14:creationId xmlns:p14="http://schemas.microsoft.com/office/powerpoint/2010/main" val="3873464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12201B25-7C77-6D1F-B2CE-F6D8A602CE8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91648" y="-118141"/>
            <a:ext cx="10515600" cy="7381434"/>
          </a:xfrm>
          <a:prstGeom prst="rect">
            <a:avLst/>
          </a:prstGeom>
        </p:spPr>
      </p:pic>
    </p:spTree>
    <p:extLst>
      <p:ext uri="{BB962C8B-B14F-4D97-AF65-F5344CB8AC3E}">
        <p14:creationId xmlns:p14="http://schemas.microsoft.com/office/powerpoint/2010/main" val="2753555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agram of a mathematical equation&#10;&#10;Description automatically generated">
            <a:extLst>
              <a:ext uri="{FF2B5EF4-FFF2-40B4-BE49-F238E27FC236}">
                <a16:creationId xmlns:a16="http://schemas.microsoft.com/office/drawing/2014/main" id="{DA15065E-F177-04E5-673B-6F9935EAAF0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438737" y="-329926"/>
            <a:ext cx="10058400" cy="7618423"/>
          </a:xfrm>
          <a:prstGeom prst="rect">
            <a:avLst/>
          </a:prstGeom>
        </p:spPr>
      </p:pic>
    </p:spTree>
    <p:extLst>
      <p:ext uri="{BB962C8B-B14F-4D97-AF65-F5344CB8AC3E}">
        <p14:creationId xmlns:p14="http://schemas.microsoft.com/office/powerpoint/2010/main" val="3840401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CD64A51F-B5BC-16CC-5C15-008C2173158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19526" y="-372759"/>
            <a:ext cx="10241280" cy="7678342"/>
          </a:xfrm>
          <a:prstGeom prst="rect">
            <a:avLst/>
          </a:prstGeom>
        </p:spPr>
      </p:pic>
    </p:spTree>
    <p:extLst>
      <p:ext uri="{BB962C8B-B14F-4D97-AF65-F5344CB8AC3E}">
        <p14:creationId xmlns:p14="http://schemas.microsoft.com/office/powerpoint/2010/main" val="269940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28" name="Freeform: Shape 27">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9A0D6380-FC18-CB25-5ABE-858CB48ACC8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295400" y="-69942"/>
            <a:ext cx="9601200" cy="6997884"/>
          </a:xfrm>
          <a:prstGeom prst="rect">
            <a:avLst/>
          </a:prstGeom>
        </p:spPr>
      </p:pic>
    </p:spTree>
    <p:extLst>
      <p:ext uri="{BB962C8B-B14F-4D97-AF65-F5344CB8AC3E}">
        <p14:creationId xmlns:p14="http://schemas.microsoft.com/office/powerpoint/2010/main" val="128870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EECAB1F3-4F68-7A28-CB7F-672E77E1FB5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3624" y="39269"/>
            <a:ext cx="9692640" cy="7105161"/>
          </a:xfrm>
          <a:prstGeom prst="rect">
            <a:avLst/>
          </a:prstGeom>
        </p:spPr>
      </p:pic>
    </p:spTree>
    <p:extLst>
      <p:ext uri="{BB962C8B-B14F-4D97-AF65-F5344CB8AC3E}">
        <p14:creationId xmlns:p14="http://schemas.microsoft.com/office/powerpoint/2010/main" val="392814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blue text&#10;&#10;Description automatically generated">
            <a:extLst>
              <a:ext uri="{FF2B5EF4-FFF2-40B4-BE49-F238E27FC236}">
                <a16:creationId xmlns:a16="http://schemas.microsoft.com/office/drawing/2014/main" id="{50C55B1D-7C96-99ED-E659-D0848E49210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18420" y="-457875"/>
            <a:ext cx="10515600" cy="7773749"/>
          </a:xfrm>
          <a:prstGeom prst="rect">
            <a:avLst/>
          </a:prstGeom>
        </p:spPr>
      </p:pic>
    </p:spTree>
    <p:extLst>
      <p:ext uri="{BB962C8B-B14F-4D97-AF65-F5344CB8AC3E}">
        <p14:creationId xmlns:p14="http://schemas.microsoft.com/office/powerpoint/2010/main" val="1390814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81C3C83B-C98A-E61A-B223-6F8C4AC0477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81396" y="-140244"/>
            <a:ext cx="10058400" cy="7423600"/>
          </a:xfrm>
          <a:prstGeom prst="rect">
            <a:avLst/>
          </a:prstGeom>
        </p:spPr>
      </p:pic>
    </p:spTree>
    <p:extLst>
      <p:ext uri="{BB962C8B-B14F-4D97-AF65-F5344CB8AC3E}">
        <p14:creationId xmlns:p14="http://schemas.microsoft.com/office/powerpoint/2010/main" val="1144600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screen with blue text&#10;&#10;Description automatically generated">
            <a:extLst>
              <a:ext uri="{FF2B5EF4-FFF2-40B4-BE49-F238E27FC236}">
                <a16:creationId xmlns:a16="http://schemas.microsoft.com/office/drawing/2014/main" id="{D27387BD-4168-6489-7CA3-028460BB681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129264" y="-154174"/>
            <a:ext cx="9418320" cy="7398487"/>
          </a:xfrm>
          <a:prstGeom prst="rect">
            <a:avLst/>
          </a:prstGeom>
        </p:spPr>
      </p:pic>
    </p:spTree>
    <p:extLst>
      <p:ext uri="{BB962C8B-B14F-4D97-AF65-F5344CB8AC3E}">
        <p14:creationId xmlns:p14="http://schemas.microsoft.com/office/powerpoint/2010/main" val="2969412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338</TotalTime>
  <Words>332</Words>
  <Application>Microsoft Office PowerPoint</Application>
  <PresentationFormat>Widescreen</PresentationFormat>
  <Paragraphs>8</Paragraphs>
  <Slides>17</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Bright</dc:creator>
  <cp:lastModifiedBy>Tom Bright</cp:lastModifiedBy>
  <cp:revision>2</cp:revision>
  <cp:lastPrinted>2024-06-05T19:58:18Z</cp:lastPrinted>
  <dcterms:created xsi:type="dcterms:W3CDTF">2024-06-02T00:20:08Z</dcterms:created>
  <dcterms:modified xsi:type="dcterms:W3CDTF">2024-11-21T16:41:19Z</dcterms:modified>
</cp:coreProperties>
</file>