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58" r:id="rId3"/>
    <p:sldId id="263" r:id="rId4"/>
    <p:sldId id="267" r:id="rId5"/>
    <p:sldId id="266" r:id="rId6"/>
    <p:sldId id="265" r:id="rId7"/>
    <p:sldId id="264" r:id="rId8"/>
    <p:sldId id="259" r:id="rId9"/>
    <p:sldId id="261" r:id="rId10"/>
    <p:sldId id="262" r:id="rId11"/>
    <p:sldId id="260" r:id="rId12"/>
    <p:sldId id="269" r:id="rId13"/>
    <p:sldId id="268" r:id="rId14"/>
    <p:sldId id="270" r:id="rId15"/>
    <p:sldId id="271" r:id="rId16"/>
    <p:sldId id="272" r:id="rId17"/>
    <p:sldId id="273" r:id="rId18"/>
  </p:sldIdLst>
  <p:sldSz cx="12192000" cy="6858000"/>
  <p:notesSz cx="7099300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677BCA-9FCB-44A4-9E8E-4E3AD5738E1C}" v="65" dt="2024-06-08T18:48:21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5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Bright" userId="eaeccdadeabcc45f" providerId="LiveId" clId="{67677BCA-9FCB-44A4-9E8E-4E3AD5738E1C}"/>
    <pc:docChg chg="undo custSel addSld delSld modSld sldOrd modNotesMaster modHandout">
      <pc:chgData name="Tom Bright" userId="eaeccdadeabcc45f" providerId="LiveId" clId="{67677BCA-9FCB-44A4-9E8E-4E3AD5738E1C}" dt="2024-06-08T18:49:03.860" v="650"/>
      <pc:docMkLst>
        <pc:docMk/>
      </pc:docMkLst>
      <pc:sldChg chg="addSp modSp new del mod">
        <pc:chgData name="Tom Bright" userId="eaeccdadeabcc45f" providerId="LiveId" clId="{67677BCA-9FCB-44A4-9E8E-4E3AD5738E1C}" dt="2024-06-02T00:21:01.730" v="8" actId="2696"/>
        <pc:sldMkLst>
          <pc:docMk/>
          <pc:sldMk cId="3706255843" sldId="256"/>
        </pc:sldMkLst>
        <pc:picChg chg="add mod">
          <ac:chgData name="Tom Bright" userId="eaeccdadeabcc45f" providerId="LiveId" clId="{67677BCA-9FCB-44A4-9E8E-4E3AD5738E1C}" dt="2024-06-02T00:20:31.980" v="3" actId="962"/>
          <ac:picMkLst>
            <pc:docMk/>
            <pc:sldMk cId="3706255843" sldId="256"/>
            <ac:picMk id="5" creationId="{BF7E4660-DE25-5EB8-7DA9-8F3C30A2ED55}"/>
          </ac:picMkLst>
        </pc:picChg>
      </pc:sldChg>
      <pc:sldChg chg="addSp delSp modSp new mod setBg">
        <pc:chgData name="Tom Bright" userId="eaeccdadeabcc45f" providerId="LiveId" clId="{67677BCA-9FCB-44A4-9E8E-4E3AD5738E1C}" dt="2024-06-08T18:32:23.988" v="480"/>
        <pc:sldMkLst>
          <pc:docMk/>
          <pc:sldMk cId="2751418555" sldId="257"/>
        </pc:sldMkLst>
        <pc:spChg chg="add">
          <ac:chgData name="Tom Bright" userId="eaeccdadeabcc45f" providerId="LiveId" clId="{67677BCA-9FCB-44A4-9E8E-4E3AD5738E1C}" dt="2024-06-02T00:27:13.431" v="69" actId="26606"/>
          <ac:spMkLst>
            <pc:docMk/>
            <pc:sldMk cId="2751418555" sldId="257"/>
            <ac:spMk id="8" creationId="{F3060C83-F051-4F0E-ABAD-AA0DFC48B218}"/>
          </ac:spMkLst>
        </pc:spChg>
        <pc:spChg chg="add">
          <ac:chgData name="Tom Bright" userId="eaeccdadeabcc45f" providerId="LiveId" clId="{67677BCA-9FCB-44A4-9E8E-4E3AD5738E1C}" dt="2024-06-02T00:27:13.431" v="69" actId="26606"/>
          <ac:spMkLst>
            <pc:docMk/>
            <pc:sldMk cId="2751418555" sldId="257"/>
            <ac:spMk id="10" creationId="{83C98ABE-055B-441F-B07E-44F97F083C39}"/>
          </ac:spMkLst>
        </pc:spChg>
        <pc:spChg chg="add">
          <ac:chgData name="Tom Bright" userId="eaeccdadeabcc45f" providerId="LiveId" clId="{67677BCA-9FCB-44A4-9E8E-4E3AD5738E1C}" dt="2024-06-02T00:27:13.431" v="69" actId="26606"/>
          <ac:spMkLst>
            <pc:docMk/>
            <pc:sldMk cId="2751418555" sldId="257"/>
            <ac:spMk id="12" creationId="{29FDB030-9B49-4CED-8CCD-4D99382388AC}"/>
          </ac:spMkLst>
        </pc:spChg>
        <pc:spChg chg="add">
          <ac:chgData name="Tom Bright" userId="eaeccdadeabcc45f" providerId="LiveId" clId="{67677BCA-9FCB-44A4-9E8E-4E3AD5738E1C}" dt="2024-06-02T00:27:13.431" v="69" actId="26606"/>
          <ac:spMkLst>
            <pc:docMk/>
            <pc:sldMk cId="2751418555" sldId="257"/>
            <ac:spMk id="14" creationId="{3783CA14-24A1-485C-8B30-D6A5D87987AD}"/>
          </ac:spMkLst>
        </pc:spChg>
        <pc:spChg chg="add">
          <ac:chgData name="Tom Bright" userId="eaeccdadeabcc45f" providerId="LiveId" clId="{67677BCA-9FCB-44A4-9E8E-4E3AD5738E1C}" dt="2024-06-02T00:27:13.431" v="69" actId="26606"/>
          <ac:spMkLst>
            <pc:docMk/>
            <pc:sldMk cId="2751418555" sldId="257"/>
            <ac:spMk id="16" creationId="{9A97C86A-04D6-40F7-AE84-31AB43E6A846}"/>
          </ac:spMkLst>
        </pc:spChg>
        <pc:spChg chg="add">
          <ac:chgData name="Tom Bright" userId="eaeccdadeabcc45f" providerId="LiveId" clId="{67677BCA-9FCB-44A4-9E8E-4E3AD5738E1C}" dt="2024-06-02T00:27:13.431" v="69" actId="26606"/>
          <ac:spMkLst>
            <pc:docMk/>
            <pc:sldMk cId="2751418555" sldId="257"/>
            <ac:spMk id="18" creationId="{FF9F2414-84E8-453E-B1F3-389FDE8192D9}"/>
          </ac:spMkLst>
        </pc:spChg>
        <pc:spChg chg="add">
          <ac:chgData name="Tom Bright" userId="eaeccdadeabcc45f" providerId="LiveId" clId="{67677BCA-9FCB-44A4-9E8E-4E3AD5738E1C}" dt="2024-06-02T00:27:13.431" v="69" actId="26606"/>
          <ac:spMkLst>
            <pc:docMk/>
            <pc:sldMk cId="2751418555" sldId="257"/>
            <ac:spMk id="20" creationId="{3ECA69A1-7536-43AC-85EF-C7106179F5ED}"/>
          </ac:spMkLst>
        </pc:spChg>
        <pc:picChg chg="add mod">
          <ac:chgData name="Tom Bright" userId="eaeccdadeabcc45f" providerId="LiveId" clId="{67677BCA-9FCB-44A4-9E8E-4E3AD5738E1C}" dt="2024-06-08T18:32:23.988" v="480"/>
          <ac:picMkLst>
            <pc:docMk/>
            <pc:sldMk cId="2751418555" sldId="257"/>
            <ac:picMk id="3" creationId="{279B94E0-3873-0166-A5FB-C6268B63574A}"/>
          </ac:picMkLst>
        </pc:picChg>
        <pc:picChg chg="add del mod">
          <ac:chgData name="Tom Bright" userId="eaeccdadeabcc45f" providerId="LiveId" clId="{67677BCA-9FCB-44A4-9E8E-4E3AD5738E1C}" dt="2024-06-02T16:23:09.687" v="254" actId="21"/>
          <ac:picMkLst>
            <pc:docMk/>
            <pc:sldMk cId="2751418555" sldId="257"/>
            <ac:picMk id="3" creationId="{A0E15DD2-B8C1-0D13-0D47-AEAB1C58A994}"/>
          </ac:picMkLst>
        </pc:picChg>
        <pc:picChg chg="add del mod">
          <ac:chgData name="Tom Bright" userId="eaeccdadeabcc45f" providerId="LiveId" clId="{67677BCA-9FCB-44A4-9E8E-4E3AD5738E1C}" dt="2024-06-08T18:30:41.208" v="465" actId="21"/>
          <ac:picMkLst>
            <pc:docMk/>
            <pc:sldMk cId="2751418555" sldId="257"/>
            <ac:picMk id="4" creationId="{21B7E88A-51DA-38FC-CF55-06B7EE888735}"/>
          </ac:picMkLst>
        </pc:picChg>
      </pc:sldChg>
      <pc:sldChg chg="addSp delSp modSp new mod setBg">
        <pc:chgData name="Tom Bright" userId="eaeccdadeabcc45f" providerId="LiveId" clId="{67677BCA-9FCB-44A4-9E8E-4E3AD5738E1C}" dt="2024-06-08T18:33:10.404" v="489"/>
        <pc:sldMkLst>
          <pc:docMk/>
          <pc:sldMk cId="3331709379" sldId="258"/>
        </pc:sldMkLst>
        <pc:spChg chg="add del">
          <ac:chgData name="Tom Bright" userId="eaeccdadeabcc45f" providerId="LiveId" clId="{67677BCA-9FCB-44A4-9E8E-4E3AD5738E1C}" dt="2024-06-02T00:29:04.346" v="83" actId="26606"/>
          <ac:spMkLst>
            <pc:docMk/>
            <pc:sldMk cId="3331709379" sldId="258"/>
            <ac:spMk id="8" creationId="{F3060C83-F051-4F0E-ABAD-AA0DFC48B218}"/>
          </ac:spMkLst>
        </pc:spChg>
        <pc:spChg chg="add del">
          <ac:chgData name="Tom Bright" userId="eaeccdadeabcc45f" providerId="LiveId" clId="{67677BCA-9FCB-44A4-9E8E-4E3AD5738E1C}" dt="2024-06-02T00:29:04.346" v="83" actId="26606"/>
          <ac:spMkLst>
            <pc:docMk/>
            <pc:sldMk cId="3331709379" sldId="258"/>
            <ac:spMk id="10" creationId="{83C98ABE-055B-441F-B07E-44F97F083C39}"/>
          </ac:spMkLst>
        </pc:spChg>
        <pc:spChg chg="add del">
          <ac:chgData name="Tom Bright" userId="eaeccdadeabcc45f" providerId="LiveId" clId="{67677BCA-9FCB-44A4-9E8E-4E3AD5738E1C}" dt="2024-06-02T00:29:04.346" v="83" actId="26606"/>
          <ac:spMkLst>
            <pc:docMk/>
            <pc:sldMk cId="3331709379" sldId="258"/>
            <ac:spMk id="12" creationId="{29FDB030-9B49-4CED-8CCD-4D99382388AC}"/>
          </ac:spMkLst>
        </pc:spChg>
        <pc:spChg chg="add del">
          <ac:chgData name="Tom Bright" userId="eaeccdadeabcc45f" providerId="LiveId" clId="{67677BCA-9FCB-44A4-9E8E-4E3AD5738E1C}" dt="2024-06-02T00:29:04.346" v="83" actId="26606"/>
          <ac:spMkLst>
            <pc:docMk/>
            <pc:sldMk cId="3331709379" sldId="258"/>
            <ac:spMk id="14" creationId="{3783CA14-24A1-485C-8B30-D6A5D87987AD}"/>
          </ac:spMkLst>
        </pc:spChg>
        <pc:spChg chg="add del">
          <ac:chgData name="Tom Bright" userId="eaeccdadeabcc45f" providerId="LiveId" clId="{67677BCA-9FCB-44A4-9E8E-4E3AD5738E1C}" dt="2024-06-02T00:29:04.346" v="83" actId="26606"/>
          <ac:spMkLst>
            <pc:docMk/>
            <pc:sldMk cId="3331709379" sldId="258"/>
            <ac:spMk id="16" creationId="{9A97C86A-04D6-40F7-AE84-31AB43E6A846}"/>
          </ac:spMkLst>
        </pc:spChg>
        <pc:spChg chg="add del">
          <ac:chgData name="Tom Bright" userId="eaeccdadeabcc45f" providerId="LiveId" clId="{67677BCA-9FCB-44A4-9E8E-4E3AD5738E1C}" dt="2024-06-02T00:29:04.346" v="83" actId="26606"/>
          <ac:spMkLst>
            <pc:docMk/>
            <pc:sldMk cId="3331709379" sldId="258"/>
            <ac:spMk id="18" creationId="{FF9F2414-84E8-453E-B1F3-389FDE8192D9}"/>
          </ac:spMkLst>
        </pc:spChg>
        <pc:spChg chg="add del">
          <ac:chgData name="Tom Bright" userId="eaeccdadeabcc45f" providerId="LiveId" clId="{67677BCA-9FCB-44A4-9E8E-4E3AD5738E1C}" dt="2024-06-02T00:29:04.346" v="83" actId="26606"/>
          <ac:spMkLst>
            <pc:docMk/>
            <pc:sldMk cId="3331709379" sldId="258"/>
            <ac:spMk id="20" creationId="{3ECA69A1-7536-43AC-85EF-C7106179F5ED}"/>
          </ac:spMkLst>
        </pc:spChg>
        <pc:spChg chg="add del">
          <ac:chgData name="Tom Bright" userId="eaeccdadeabcc45f" providerId="LiveId" clId="{67677BCA-9FCB-44A4-9E8E-4E3AD5738E1C}" dt="2024-06-02T00:29:02.011" v="78" actId="26606"/>
          <ac:spMkLst>
            <pc:docMk/>
            <pc:sldMk cId="3331709379" sldId="258"/>
            <ac:spMk id="25" creationId="{86FF76B9-219D-4469-AF87-0236D29032F1}"/>
          </ac:spMkLst>
        </pc:spChg>
        <pc:spChg chg="add del">
          <ac:chgData name="Tom Bright" userId="eaeccdadeabcc45f" providerId="LiveId" clId="{67677BCA-9FCB-44A4-9E8E-4E3AD5738E1C}" dt="2024-06-02T00:29:02.011" v="78" actId="26606"/>
          <ac:spMkLst>
            <pc:docMk/>
            <pc:sldMk cId="3331709379" sldId="258"/>
            <ac:spMk id="31" creationId="{2E80C965-DB6D-4F81-9E9E-B027384D0BD6}"/>
          </ac:spMkLst>
        </pc:spChg>
        <pc:spChg chg="add del">
          <ac:chgData name="Tom Bright" userId="eaeccdadeabcc45f" providerId="LiveId" clId="{67677BCA-9FCB-44A4-9E8E-4E3AD5738E1C}" dt="2024-06-02T00:29:02.011" v="78" actId="26606"/>
          <ac:spMkLst>
            <pc:docMk/>
            <pc:sldMk cId="3331709379" sldId="258"/>
            <ac:spMk id="33" creationId="{633C5E46-DAC5-4661-9C87-22B08E2A512F}"/>
          </ac:spMkLst>
        </pc:spChg>
        <pc:spChg chg="add del">
          <ac:chgData name="Tom Bright" userId="eaeccdadeabcc45f" providerId="LiveId" clId="{67677BCA-9FCB-44A4-9E8E-4E3AD5738E1C}" dt="2024-06-02T00:29:03.272" v="80" actId="26606"/>
          <ac:spMkLst>
            <pc:docMk/>
            <pc:sldMk cId="3331709379" sldId="258"/>
            <ac:spMk id="35" creationId="{FF9F2414-84E8-453E-B1F3-389FDE8192D9}"/>
          </ac:spMkLst>
        </pc:spChg>
        <pc:spChg chg="add del">
          <ac:chgData name="Tom Bright" userId="eaeccdadeabcc45f" providerId="LiveId" clId="{67677BCA-9FCB-44A4-9E8E-4E3AD5738E1C}" dt="2024-06-02T00:29:03.272" v="80" actId="26606"/>
          <ac:spMkLst>
            <pc:docMk/>
            <pc:sldMk cId="3331709379" sldId="258"/>
            <ac:spMk id="36" creationId="{F3060C83-F051-4F0E-ABAD-AA0DFC48B218}"/>
          </ac:spMkLst>
        </pc:spChg>
        <pc:spChg chg="add del">
          <ac:chgData name="Tom Bright" userId="eaeccdadeabcc45f" providerId="LiveId" clId="{67677BCA-9FCB-44A4-9E8E-4E3AD5738E1C}" dt="2024-06-02T00:29:03.272" v="80" actId="26606"/>
          <ac:spMkLst>
            <pc:docMk/>
            <pc:sldMk cId="3331709379" sldId="258"/>
            <ac:spMk id="37" creationId="{3ECA69A1-7536-43AC-85EF-C7106179F5ED}"/>
          </ac:spMkLst>
        </pc:spChg>
        <pc:spChg chg="add del">
          <ac:chgData name="Tom Bright" userId="eaeccdadeabcc45f" providerId="LiveId" clId="{67677BCA-9FCB-44A4-9E8E-4E3AD5738E1C}" dt="2024-06-02T00:29:03.272" v="80" actId="26606"/>
          <ac:spMkLst>
            <pc:docMk/>
            <pc:sldMk cId="3331709379" sldId="258"/>
            <ac:spMk id="38" creationId="{83C98ABE-055B-441F-B07E-44F97F083C39}"/>
          </ac:spMkLst>
        </pc:spChg>
        <pc:spChg chg="add del">
          <ac:chgData name="Tom Bright" userId="eaeccdadeabcc45f" providerId="LiveId" clId="{67677BCA-9FCB-44A4-9E8E-4E3AD5738E1C}" dt="2024-06-02T00:29:03.272" v="80" actId="26606"/>
          <ac:spMkLst>
            <pc:docMk/>
            <pc:sldMk cId="3331709379" sldId="258"/>
            <ac:spMk id="39" creationId="{29FDB030-9B49-4CED-8CCD-4D99382388AC}"/>
          </ac:spMkLst>
        </pc:spChg>
        <pc:spChg chg="add del">
          <ac:chgData name="Tom Bright" userId="eaeccdadeabcc45f" providerId="LiveId" clId="{67677BCA-9FCB-44A4-9E8E-4E3AD5738E1C}" dt="2024-06-02T00:29:03.272" v="80" actId="26606"/>
          <ac:spMkLst>
            <pc:docMk/>
            <pc:sldMk cId="3331709379" sldId="258"/>
            <ac:spMk id="40" creationId="{3783CA14-24A1-485C-8B30-D6A5D87987AD}"/>
          </ac:spMkLst>
        </pc:spChg>
        <pc:spChg chg="add del">
          <ac:chgData name="Tom Bright" userId="eaeccdadeabcc45f" providerId="LiveId" clId="{67677BCA-9FCB-44A4-9E8E-4E3AD5738E1C}" dt="2024-06-02T00:29:03.272" v="80" actId="26606"/>
          <ac:spMkLst>
            <pc:docMk/>
            <pc:sldMk cId="3331709379" sldId="258"/>
            <ac:spMk id="41" creationId="{9A97C86A-04D6-40F7-AE84-31AB43E6A846}"/>
          </ac:spMkLst>
        </pc:spChg>
        <pc:spChg chg="add del">
          <ac:chgData name="Tom Bright" userId="eaeccdadeabcc45f" providerId="LiveId" clId="{67677BCA-9FCB-44A4-9E8E-4E3AD5738E1C}" dt="2024-06-02T00:29:04.318" v="82" actId="26606"/>
          <ac:spMkLst>
            <pc:docMk/>
            <pc:sldMk cId="3331709379" sldId="258"/>
            <ac:spMk id="43" creationId="{86FF76B9-219D-4469-AF87-0236D29032F1}"/>
          </ac:spMkLst>
        </pc:spChg>
        <pc:spChg chg="add del">
          <ac:chgData name="Tom Bright" userId="eaeccdadeabcc45f" providerId="LiveId" clId="{67677BCA-9FCB-44A4-9E8E-4E3AD5738E1C}" dt="2024-06-02T00:29:04.318" v="82" actId="26606"/>
          <ac:spMkLst>
            <pc:docMk/>
            <pc:sldMk cId="3331709379" sldId="258"/>
            <ac:spMk id="45" creationId="{2E80C965-DB6D-4F81-9E9E-B027384D0BD6}"/>
          </ac:spMkLst>
        </pc:spChg>
        <pc:spChg chg="add del">
          <ac:chgData name="Tom Bright" userId="eaeccdadeabcc45f" providerId="LiveId" clId="{67677BCA-9FCB-44A4-9E8E-4E3AD5738E1C}" dt="2024-06-02T00:29:04.318" v="82" actId="26606"/>
          <ac:spMkLst>
            <pc:docMk/>
            <pc:sldMk cId="3331709379" sldId="258"/>
            <ac:spMk id="46" creationId="{633C5E46-DAC5-4661-9C87-22B08E2A512F}"/>
          </ac:spMkLst>
        </pc:spChg>
        <pc:spChg chg="add">
          <ac:chgData name="Tom Bright" userId="eaeccdadeabcc45f" providerId="LiveId" clId="{67677BCA-9FCB-44A4-9E8E-4E3AD5738E1C}" dt="2024-06-02T00:29:04.346" v="83" actId="26606"/>
          <ac:spMkLst>
            <pc:docMk/>
            <pc:sldMk cId="3331709379" sldId="258"/>
            <ac:spMk id="48" creationId="{F3060C83-F051-4F0E-ABAD-AA0DFC48B218}"/>
          </ac:spMkLst>
        </pc:spChg>
        <pc:spChg chg="add">
          <ac:chgData name="Tom Bright" userId="eaeccdadeabcc45f" providerId="LiveId" clId="{67677BCA-9FCB-44A4-9E8E-4E3AD5738E1C}" dt="2024-06-02T00:29:04.346" v="83" actId="26606"/>
          <ac:spMkLst>
            <pc:docMk/>
            <pc:sldMk cId="3331709379" sldId="258"/>
            <ac:spMk id="49" creationId="{83C98ABE-055B-441F-B07E-44F97F083C39}"/>
          </ac:spMkLst>
        </pc:spChg>
        <pc:spChg chg="add">
          <ac:chgData name="Tom Bright" userId="eaeccdadeabcc45f" providerId="LiveId" clId="{67677BCA-9FCB-44A4-9E8E-4E3AD5738E1C}" dt="2024-06-02T00:29:04.346" v="83" actId="26606"/>
          <ac:spMkLst>
            <pc:docMk/>
            <pc:sldMk cId="3331709379" sldId="258"/>
            <ac:spMk id="50" creationId="{29FDB030-9B49-4CED-8CCD-4D99382388AC}"/>
          </ac:spMkLst>
        </pc:spChg>
        <pc:spChg chg="add">
          <ac:chgData name="Tom Bright" userId="eaeccdadeabcc45f" providerId="LiveId" clId="{67677BCA-9FCB-44A4-9E8E-4E3AD5738E1C}" dt="2024-06-02T00:29:04.346" v="83" actId="26606"/>
          <ac:spMkLst>
            <pc:docMk/>
            <pc:sldMk cId="3331709379" sldId="258"/>
            <ac:spMk id="51" creationId="{3783CA14-24A1-485C-8B30-D6A5D87987AD}"/>
          </ac:spMkLst>
        </pc:spChg>
        <pc:spChg chg="add">
          <ac:chgData name="Tom Bright" userId="eaeccdadeabcc45f" providerId="LiveId" clId="{67677BCA-9FCB-44A4-9E8E-4E3AD5738E1C}" dt="2024-06-02T00:29:04.346" v="83" actId="26606"/>
          <ac:spMkLst>
            <pc:docMk/>
            <pc:sldMk cId="3331709379" sldId="258"/>
            <ac:spMk id="52" creationId="{9A97C86A-04D6-40F7-AE84-31AB43E6A846}"/>
          </ac:spMkLst>
        </pc:spChg>
        <pc:spChg chg="add">
          <ac:chgData name="Tom Bright" userId="eaeccdadeabcc45f" providerId="LiveId" clId="{67677BCA-9FCB-44A4-9E8E-4E3AD5738E1C}" dt="2024-06-02T00:29:04.346" v="83" actId="26606"/>
          <ac:spMkLst>
            <pc:docMk/>
            <pc:sldMk cId="3331709379" sldId="258"/>
            <ac:spMk id="53" creationId="{FF9F2414-84E8-453E-B1F3-389FDE8192D9}"/>
          </ac:spMkLst>
        </pc:spChg>
        <pc:spChg chg="add">
          <ac:chgData name="Tom Bright" userId="eaeccdadeabcc45f" providerId="LiveId" clId="{67677BCA-9FCB-44A4-9E8E-4E3AD5738E1C}" dt="2024-06-02T00:29:04.346" v="83" actId="26606"/>
          <ac:spMkLst>
            <pc:docMk/>
            <pc:sldMk cId="3331709379" sldId="258"/>
            <ac:spMk id="54" creationId="{3ECA69A1-7536-43AC-85EF-C7106179F5ED}"/>
          </ac:spMkLst>
        </pc:spChg>
        <pc:grpChg chg="add del">
          <ac:chgData name="Tom Bright" userId="eaeccdadeabcc45f" providerId="LiveId" clId="{67677BCA-9FCB-44A4-9E8E-4E3AD5738E1C}" dt="2024-06-02T00:29:02.011" v="78" actId="26606"/>
          <ac:grpSpMkLst>
            <pc:docMk/>
            <pc:sldMk cId="3331709379" sldId="258"/>
            <ac:grpSpMk id="27" creationId="{DB88BD78-87E1-424D-B479-C37D8E41B12E}"/>
          </ac:grpSpMkLst>
        </pc:grpChg>
        <pc:grpChg chg="add del">
          <ac:chgData name="Tom Bright" userId="eaeccdadeabcc45f" providerId="LiveId" clId="{67677BCA-9FCB-44A4-9E8E-4E3AD5738E1C}" dt="2024-06-02T00:29:04.318" v="82" actId="26606"/>
          <ac:grpSpMkLst>
            <pc:docMk/>
            <pc:sldMk cId="3331709379" sldId="258"/>
            <ac:grpSpMk id="44" creationId="{DB88BD78-87E1-424D-B479-C37D8E41B12E}"/>
          </ac:grpSpMkLst>
        </pc:grpChg>
        <pc:picChg chg="add del mod">
          <ac:chgData name="Tom Bright" userId="eaeccdadeabcc45f" providerId="LiveId" clId="{67677BCA-9FCB-44A4-9E8E-4E3AD5738E1C}" dt="2024-06-08T18:32:32.075" v="481" actId="21"/>
          <ac:picMkLst>
            <pc:docMk/>
            <pc:sldMk cId="3331709379" sldId="258"/>
            <ac:picMk id="3" creationId="{13549EE6-A9E7-3CB4-1A82-1D4CCF02B6C9}"/>
          </ac:picMkLst>
        </pc:picChg>
        <pc:picChg chg="add del mod modVis">
          <ac:chgData name="Tom Bright" userId="eaeccdadeabcc45f" providerId="LiveId" clId="{67677BCA-9FCB-44A4-9E8E-4E3AD5738E1C}" dt="2024-06-02T16:23:13.729" v="255" actId="21"/>
          <ac:picMkLst>
            <pc:docMk/>
            <pc:sldMk cId="3331709379" sldId="258"/>
            <ac:picMk id="3" creationId="{6615FCDE-6BD2-ACEB-8A5B-D63EA0BD7EA1}"/>
          </ac:picMkLst>
        </pc:picChg>
        <pc:picChg chg="add del mod">
          <ac:chgData name="Tom Bright" userId="eaeccdadeabcc45f" providerId="LiveId" clId="{67677BCA-9FCB-44A4-9E8E-4E3AD5738E1C}" dt="2024-06-08T18:31:09.315" v="470" actId="21"/>
          <ac:picMkLst>
            <pc:docMk/>
            <pc:sldMk cId="3331709379" sldId="258"/>
            <ac:picMk id="4" creationId="{84477D65-012E-29F2-E5D8-F75896E69294}"/>
          </ac:picMkLst>
        </pc:picChg>
        <pc:picChg chg="add mod">
          <ac:chgData name="Tom Bright" userId="eaeccdadeabcc45f" providerId="LiveId" clId="{67677BCA-9FCB-44A4-9E8E-4E3AD5738E1C}" dt="2024-06-08T18:33:10.404" v="489"/>
          <ac:picMkLst>
            <pc:docMk/>
            <pc:sldMk cId="3331709379" sldId="258"/>
            <ac:picMk id="6" creationId="{701BD7A1-8AB6-9E97-49C9-F3EF5A59E8F6}"/>
          </ac:picMkLst>
        </pc:picChg>
      </pc:sldChg>
      <pc:sldChg chg="addSp delSp modSp add mod setBg">
        <pc:chgData name="Tom Bright" userId="eaeccdadeabcc45f" providerId="LiveId" clId="{67677BCA-9FCB-44A4-9E8E-4E3AD5738E1C}" dt="2024-06-08T18:38:58.099" v="555"/>
        <pc:sldMkLst>
          <pc:docMk/>
          <pc:sldMk cId="1171046828" sldId="259"/>
        </pc:sldMkLst>
        <pc:spChg chg="add">
          <ac:chgData name="Tom Bright" userId="eaeccdadeabcc45f" providerId="LiveId" clId="{67677BCA-9FCB-44A4-9E8E-4E3AD5738E1C}" dt="2024-06-02T00:41:37.548" v="156" actId="26606"/>
          <ac:spMkLst>
            <pc:docMk/>
            <pc:sldMk cId="1171046828" sldId="259"/>
            <ac:spMk id="8" creationId="{F3060C83-F051-4F0E-ABAD-AA0DFC48B218}"/>
          </ac:spMkLst>
        </pc:spChg>
        <pc:spChg chg="add">
          <ac:chgData name="Tom Bright" userId="eaeccdadeabcc45f" providerId="LiveId" clId="{67677BCA-9FCB-44A4-9E8E-4E3AD5738E1C}" dt="2024-06-02T00:41:37.548" v="156" actId="26606"/>
          <ac:spMkLst>
            <pc:docMk/>
            <pc:sldMk cId="1171046828" sldId="259"/>
            <ac:spMk id="10" creationId="{83C98ABE-055B-441F-B07E-44F97F083C39}"/>
          </ac:spMkLst>
        </pc:spChg>
        <pc:spChg chg="add">
          <ac:chgData name="Tom Bright" userId="eaeccdadeabcc45f" providerId="LiveId" clId="{67677BCA-9FCB-44A4-9E8E-4E3AD5738E1C}" dt="2024-06-02T00:41:37.548" v="156" actId="26606"/>
          <ac:spMkLst>
            <pc:docMk/>
            <pc:sldMk cId="1171046828" sldId="259"/>
            <ac:spMk id="12" creationId="{29FDB030-9B49-4CED-8CCD-4D99382388AC}"/>
          </ac:spMkLst>
        </pc:spChg>
        <pc:spChg chg="add">
          <ac:chgData name="Tom Bright" userId="eaeccdadeabcc45f" providerId="LiveId" clId="{67677BCA-9FCB-44A4-9E8E-4E3AD5738E1C}" dt="2024-06-02T00:41:37.548" v="156" actId="26606"/>
          <ac:spMkLst>
            <pc:docMk/>
            <pc:sldMk cId="1171046828" sldId="259"/>
            <ac:spMk id="14" creationId="{3783CA14-24A1-485C-8B30-D6A5D87987AD}"/>
          </ac:spMkLst>
        </pc:spChg>
        <pc:spChg chg="add">
          <ac:chgData name="Tom Bright" userId="eaeccdadeabcc45f" providerId="LiveId" clId="{67677BCA-9FCB-44A4-9E8E-4E3AD5738E1C}" dt="2024-06-02T00:41:37.548" v="156" actId="26606"/>
          <ac:spMkLst>
            <pc:docMk/>
            <pc:sldMk cId="1171046828" sldId="259"/>
            <ac:spMk id="16" creationId="{9A97C86A-04D6-40F7-AE84-31AB43E6A846}"/>
          </ac:spMkLst>
        </pc:spChg>
        <pc:spChg chg="add">
          <ac:chgData name="Tom Bright" userId="eaeccdadeabcc45f" providerId="LiveId" clId="{67677BCA-9FCB-44A4-9E8E-4E3AD5738E1C}" dt="2024-06-02T00:41:37.548" v="156" actId="26606"/>
          <ac:spMkLst>
            <pc:docMk/>
            <pc:sldMk cId="1171046828" sldId="259"/>
            <ac:spMk id="18" creationId="{FF9F2414-84E8-453E-B1F3-389FDE8192D9}"/>
          </ac:spMkLst>
        </pc:spChg>
        <pc:spChg chg="add">
          <ac:chgData name="Tom Bright" userId="eaeccdadeabcc45f" providerId="LiveId" clId="{67677BCA-9FCB-44A4-9E8E-4E3AD5738E1C}" dt="2024-06-02T00:41:37.548" v="156" actId="26606"/>
          <ac:spMkLst>
            <pc:docMk/>
            <pc:sldMk cId="1171046828" sldId="259"/>
            <ac:spMk id="20" creationId="{3ECA69A1-7536-43AC-85EF-C7106179F5ED}"/>
          </ac:spMkLst>
        </pc:spChg>
        <pc:picChg chg="add del mod">
          <ac:chgData name="Tom Bright" userId="eaeccdadeabcc45f" providerId="LiveId" clId="{67677BCA-9FCB-44A4-9E8E-4E3AD5738E1C}" dt="2024-06-02T16:23:25.638" v="261" actId="21"/>
          <ac:picMkLst>
            <pc:docMk/>
            <pc:sldMk cId="1171046828" sldId="259"/>
            <ac:picMk id="3" creationId="{D04B392D-6B05-A0F2-F19B-8359F37288DE}"/>
          </ac:picMkLst>
        </pc:picChg>
        <pc:picChg chg="add mod">
          <ac:chgData name="Tom Bright" userId="eaeccdadeabcc45f" providerId="LiveId" clId="{67677BCA-9FCB-44A4-9E8E-4E3AD5738E1C}" dt="2024-06-08T18:38:58.099" v="555"/>
          <ac:picMkLst>
            <pc:docMk/>
            <pc:sldMk cId="1171046828" sldId="259"/>
            <ac:picMk id="3" creationId="{E8A45CC4-1312-B2C6-4213-7B84B3C4CC2E}"/>
          </ac:picMkLst>
        </pc:picChg>
        <pc:picChg chg="add del mod">
          <ac:chgData name="Tom Bright" userId="eaeccdadeabcc45f" providerId="LiveId" clId="{67677BCA-9FCB-44A4-9E8E-4E3AD5738E1C}" dt="2024-06-08T18:38:25.830" v="549" actId="21"/>
          <ac:picMkLst>
            <pc:docMk/>
            <pc:sldMk cId="1171046828" sldId="259"/>
            <ac:picMk id="4" creationId="{53E2A568-8DF6-3E86-A17C-785F7A27216B}"/>
          </ac:picMkLst>
        </pc:picChg>
      </pc:sldChg>
      <pc:sldChg chg="addSp delSp modSp add mod setBg">
        <pc:chgData name="Tom Bright" userId="eaeccdadeabcc45f" providerId="LiveId" clId="{67677BCA-9FCB-44A4-9E8E-4E3AD5738E1C}" dt="2024-06-08T18:42:41.044" v="587"/>
        <pc:sldMkLst>
          <pc:docMk/>
          <pc:sldMk cId="3840401154" sldId="260"/>
        </pc:sldMkLst>
        <pc:spChg chg="add">
          <ac:chgData name="Tom Bright" userId="eaeccdadeabcc45f" providerId="LiveId" clId="{67677BCA-9FCB-44A4-9E8E-4E3AD5738E1C}" dt="2024-06-02T00:45:10.500" v="187" actId="26606"/>
          <ac:spMkLst>
            <pc:docMk/>
            <pc:sldMk cId="3840401154" sldId="260"/>
            <ac:spMk id="8" creationId="{F3060C83-F051-4F0E-ABAD-AA0DFC48B218}"/>
          </ac:spMkLst>
        </pc:spChg>
        <pc:spChg chg="add">
          <ac:chgData name="Tom Bright" userId="eaeccdadeabcc45f" providerId="LiveId" clId="{67677BCA-9FCB-44A4-9E8E-4E3AD5738E1C}" dt="2024-06-02T00:45:10.500" v="187" actId="26606"/>
          <ac:spMkLst>
            <pc:docMk/>
            <pc:sldMk cId="3840401154" sldId="260"/>
            <ac:spMk id="10" creationId="{83C98ABE-055B-441F-B07E-44F97F083C39}"/>
          </ac:spMkLst>
        </pc:spChg>
        <pc:spChg chg="add">
          <ac:chgData name="Tom Bright" userId="eaeccdadeabcc45f" providerId="LiveId" clId="{67677BCA-9FCB-44A4-9E8E-4E3AD5738E1C}" dt="2024-06-02T00:45:10.500" v="187" actId="26606"/>
          <ac:spMkLst>
            <pc:docMk/>
            <pc:sldMk cId="3840401154" sldId="260"/>
            <ac:spMk id="12" creationId="{29FDB030-9B49-4CED-8CCD-4D99382388AC}"/>
          </ac:spMkLst>
        </pc:spChg>
        <pc:spChg chg="add">
          <ac:chgData name="Tom Bright" userId="eaeccdadeabcc45f" providerId="LiveId" clId="{67677BCA-9FCB-44A4-9E8E-4E3AD5738E1C}" dt="2024-06-02T00:45:10.500" v="187" actId="26606"/>
          <ac:spMkLst>
            <pc:docMk/>
            <pc:sldMk cId="3840401154" sldId="260"/>
            <ac:spMk id="14" creationId="{3783CA14-24A1-485C-8B30-D6A5D87987AD}"/>
          </ac:spMkLst>
        </pc:spChg>
        <pc:spChg chg="add">
          <ac:chgData name="Tom Bright" userId="eaeccdadeabcc45f" providerId="LiveId" clId="{67677BCA-9FCB-44A4-9E8E-4E3AD5738E1C}" dt="2024-06-02T00:45:10.500" v="187" actId="26606"/>
          <ac:spMkLst>
            <pc:docMk/>
            <pc:sldMk cId="3840401154" sldId="260"/>
            <ac:spMk id="16" creationId="{9A97C86A-04D6-40F7-AE84-31AB43E6A846}"/>
          </ac:spMkLst>
        </pc:spChg>
        <pc:spChg chg="add">
          <ac:chgData name="Tom Bright" userId="eaeccdadeabcc45f" providerId="LiveId" clId="{67677BCA-9FCB-44A4-9E8E-4E3AD5738E1C}" dt="2024-06-02T00:45:10.500" v="187" actId="26606"/>
          <ac:spMkLst>
            <pc:docMk/>
            <pc:sldMk cId="3840401154" sldId="260"/>
            <ac:spMk id="18" creationId="{FF9F2414-84E8-453E-B1F3-389FDE8192D9}"/>
          </ac:spMkLst>
        </pc:spChg>
        <pc:spChg chg="add">
          <ac:chgData name="Tom Bright" userId="eaeccdadeabcc45f" providerId="LiveId" clId="{67677BCA-9FCB-44A4-9E8E-4E3AD5738E1C}" dt="2024-06-02T00:45:10.500" v="187" actId="26606"/>
          <ac:spMkLst>
            <pc:docMk/>
            <pc:sldMk cId="3840401154" sldId="260"/>
            <ac:spMk id="20" creationId="{3ECA69A1-7536-43AC-85EF-C7106179F5ED}"/>
          </ac:spMkLst>
        </pc:spChg>
        <pc:picChg chg="add mod">
          <ac:chgData name="Tom Bright" userId="eaeccdadeabcc45f" providerId="LiveId" clId="{67677BCA-9FCB-44A4-9E8E-4E3AD5738E1C}" dt="2024-06-08T18:42:41.044" v="587"/>
          <ac:picMkLst>
            <pc:docMk/>
            <pc:sldMk cId="3840401154" sldId="260"/>
            <ac:picMk id="3" creationId="{DA15065E-F177-04E5-673B-6F9935EAAF06}"/>
          </ac:picMkLst>
        </pc:picChg>
        <pc:picChg chg="add del mod">
          <ac:chgData name="Tom Bright" userId="eaeccdadeabcc45f" providerId="LiveId" clId="{67677BCA-9FCB-44A4-9E8E-4E3AD5738E1C}" dt="2024-06-02T16:23:31.049" v="264" actId="21"/>
          <ac:picMkLst>
            <pc:docMk/>
            <pc:sldMk cId="3840401154" sldId="260"/>
            <ac:picMk id="3" creationId="{EDD90E16-AE4E-2826-3459-9A9BD355B83E}"/>
          </ac:picMkLst>
        </pc:picChg>
        <pc:picChg chg="add del mod">
          <ac:chgData name="Tom Bright" userId="eaeccdadeabcc45f" providerId="LiveId" clId="{67677BCA-9FCB-44A4-9E8E-4E3AD5738E1C}" dt="2024-06-08T18:41:00.633" v="572" actId="21"/>
          <ac:picMkLst>
            <pc:docMk/>
            <pc:sldMk cId="3840401154" sldId="260"/>
            <ac:picMk id="4" creationId="{C58B2A1C-4BD0-C911-5E89-FD47603B3716}"/>
          </ac:picMkLst>
        </pc:picChg>
      </pc:sldChg>
      <pc:sldChg chg="addSp delSp modSp add mod setBg">
        <pc:chgData name="Tom Bright" userId="eaeccdadeabcc45f" providerId="LiveId" clId="{67677BCA-9FCB-44A4-9E8E-4E3AD5738E1C}" dt="2024-06-08T18:39:45.812" v="564"/>
        <pc:sldMkLst>
          <pc:docMk/>
          <pc:sldMk cId="3873464193" sldId="261"/>
        </pc:sldMkLst>
        <pc:spChg chg="add">
          <ac:chgData name="Tom Bright" userId="eaeccdadeabcc45f" providerId="LiveId" clId="{67677BCA-9FCB-44A4-9E8E-4E3AD5738E1C}" dt="2024-06-02T00:42:36.334" v="164" actId="26606"/>
          <ac:spMkLst>
            <pc:docMk/>
            <pc:sldMk cId="3873464193" sldId="261"/>
            <ac:spMk id="8" creationId="{F3060C83-F051-4F0E-ABAD-AA0DFC48B218}"/>
          </ac:spMkLst>
        </pc:spChg>
        <pc:spChg chg="add">
          <ac:chgData name="Tom Bright" userId="eaeccdadeabcc45f" providerId="LiveId" clId="{67677BCA-9FCB-44A4-9E8E-4E3AD5738E1C}" dt="2024-06-02T00:42:36.334" v="164" actId="26606"/>
          <ac:spMkLst>
            <pc:docMk/>
            <pc:sldMk cId="3873464193" sldId="261"/>
            <ac:spMk id="10" creationId="{83C98ABE-055B-441F-B07E-44F97F083C39}"/>
          </ac:spMkLst>
        </pc:spChg>
        <pc:spChg chg="add">
          <ac:chgData name="Tom Bright" userId="eaeccdadeabcc45f" providerId="LiveId" clId="{67677BCA-9FCB-44A4-9E8E-4E3AD5738E1C}" dt="2024-06-02T00:42:36.334" v="164" actId="26606"/>
          <ac:spMkLst>
            <pc:docMk/>
            <pc:sldMk cId="3873464193" sldId="261"/>
            <ac:spMk id="12" creationId="{29FDB030-9B49-4CED-8CCD-4D99382388AC}"/>
          </ac:spMkLst>
        </pc:spChg>
        <pc:spChg chg="add">
          <ac:chgData name="Tom Bright" userId="eaeccdadeabcc45f" providerId="LiveId" clId="{67677BCA-9FCB-44A4-9E8E-4E3AD5738E1C}" dt="2024-06-02T00:42:36.334" v="164" actId="26606"/>
          <ac:spMkLst>
            <pc:docMk/>
            <pc:sldMk cId="3873464193" sldId="261"/>
            <ac:spMk id="14" creationId="{3783CA14-24A1-485C-8B30-D6A5D87987AD}"/>
          </ac:spMkLst>
        </pc:spChg>
        <pc:spChg chg="add">
          <ac:chgData name="Tom Bright" userId="eaeccdadeabcc45f" providerId="LiveId" clId="{67677BCA-9FCB-44A4-9E8E-4E3AD5738E1C}" dt="2024-06-02T00:42:36.334" v="164" actId="26606"/>
          <ac:spMkLst>
            <pc:docMk/>
            <pc:sldMk cId="3873464193" sldId="261"/>
            <ac:spMk id="16" creationId="{9A97C86A-04D6-40F7-AE84-31AB43E6A846}"/>
          </ac:spMkLst>
        </pc:spChg>
        <pc:spChg chg="add">
          <ac:chgData name="Tom Bright" userId="eaeccdadeabcc45f" providerId="LiveId" clId="{67677BCA-9FCB-44A4-9E8E-4E3AD5738E1C}" dt="2024-06-02T00:42:36.334" v="164" actId="26606"/>
          <ac:spMkLst>
            <pc:docMk/>
            <pc:sldMk cId="3873464193" sldId="261"/>
            <ac:spMk id="18" creationId="{FF9F2414-84E8-453E-B1F3-389FDE8192D9}"/>
          </ac:spMkLst>
        </pc:spChg>
        <pc:spChg chg="add">
          <ac:chgData name="Tom Bright" userId="eaeccdadeabcc45f" providerId="LiveId" clId="{67677BCA-9FCB-44A4-9E8E-4E3AD5738E1C}" dt="2024-06-02T00:42:36.334" v="164" actId="26606"/>
          <ac:spMkLst>
            <pc:docMk/>
            <pc:sldMk cId="3873464193" sldId="261"/>
            <ac:spMk id="20" creationId="{3ECA69A1-7536-43AC-85EF-C7106179F5ED}"/>
          </ac:spMkLst>
        </pc:spChg>
        <pc:picChg chg="add del mod">
          <ac:chgData name="Tom Bright" userId="eaeccdadeabcc45f" providerId="LiveId" clId="{67677BCA-9FCB-44A4-9E8E-4E3AD5738E1C}" dt="2024-06-02T16:23:27.684" v="262" actId="21"/>
          <ac:picMkLst>
            <pc:docMk/>
            <pc:sldMk cId="3873464193" sldId="261"/>
            <ac:picMk id="3" creationId="{97973988-F534-799C-9EF2-6749A2ABEA7A}"/>
          </ac:picMkLst>
        </pc:picChg>
        <pc:picChg chg="add mod">
          <ac:chgData name="Tom Bright" userId="eaeccdadeabcc45f" providerId="LiveId" clId="{67677BCA-9FCB-44A4-9E8E-4E3AD5738E1C}" dt="2024-06-08T18:39:45.812" v="564"/>
          <ac:picMkLst>
            <pc:docMk/>
            <pc:sldMk cId="3873464193" sldId="261"/>
            <ac:picMk id="3" creationId="{A6270A0E-95F1-BCD7-597A-BB7CB57147BA}"/>
          </ac:picMkLst>
        </pc:picChg>
        <pc:picChg chg="add del mod">
          <ac:chgData name="Tom Bright" userId="eaeccdadeabcc45f" providerId="LiveId" clId="{67677BCA-9FCB-44A4-9E8E-4E3AD5738E1C}" dt="2024-06-04T17:26:17.112" v="438" actId="21"/>
          <ac:picMkLst>
            <pc:docMk/>
            <pc:sldMk cId="3873464193" sldId="261"/>
            <ac:picMk id="3" creationId="{CBF1C537-16D5-1099-1337-36341B1399C0}"/>
          </ac:picMkLst>
        </pc:picChg>
        <pc:picChg chg="add del mod">
          <ac:chgData name="Tom Bright" userId="eaeccdadeabcc45f" providerId="LiveId" clId="{67677BCA-9FCB-44A4-9E8E-4E3AD5738E1C}" dt="2024-06-04T17:06:14.894" v="433" actId="21"/>
          <ac:picMkLst>
            <pc:docMk/>
            <pc:sldMk cId="3873464193" sldId="261"/>
            <ac:picMk id="4" creationId="{B6D6EEB1-3F52-16AA-82F4-1A4CFAB7968D}"/>
          </ac:picMkLst>
        </pc:picChg>
        <pc:picChg chg="add del mod">
          <ac:chgData name="Tom Bright" userId="eaeccdadeabcc45f" providerId="LiveId" clId="{67677BCA-9FCB-44A4-9E8E-4E3AD5738E1C}" dt="2024-06-08T18:39:05.074" v="556" actId="21"/>
          <ac:picMkLst>
            <pc:docMk/>
            <pc:sldMk cId="3873464193" sldId="261"/>
            <ac:picMk id="4" creationId="{E778EECC-5040-C88E-F437-B0EC15BE3BFB}"/>
          </ac:picMkLst>
        </pc:picChg>
      </pc:sldChg>
      <pc:sldChg chg="addSp delSp modSp add mod setBg">
        <pc:chgData name="Tom Bright" userId="eaeccdadeabcc45f" providerId="LiveId" clId="{67677BCA-9FCB-44A4-9E8E-4E3AD5738E1C}" dt="2024-06-08T18:40:54.837" v="571"/>
        <pc:sldMkLst>
          <pc:docMk/>
          <pc:sldMk cId="2753555478" sldId="262"/>
        </pc:sldMkLst>
        <pc:spChg chg="add del">
          <ac:chgData name="Tom Bright" userId="eaeccdadeabcc45f" providerId="LiveId" clId="{67677BCA-9FCB-44A4-9E8E-4E3AD5738E1C}" dt="2024-06-02T00:44:45.739" v="182" actId="26606"/>
          <ac:spMkLst>
            <pc:docMk/>
            <pc:sldMk cId="2753555478" sldId="262"/>
            <ac:spMk id="8" creationId="{F3060C83-F051-4F0E-ABAD-AA0DFC48B218}"/>
          </ac:spMkLst>
        </pc:spChg>
        <pc:spChg chg="add del">
          <ac:chgData name="Tom Bright" userId="eaeccdadeabcc45f" providerId="LiveId" clId="{67677BCA-9FCB-44A4-9E8E-4E3AD5738E1C}" dt="2024-06-02T00:44:45.739" v="182" actId="26606"/>
          <ac:spMkLst>
            <pc:docMk/>
            <pc:sldMk cId="2753555478" sldId="262"/>
            <ac:spMk id="10" creationId="{83C98ABE-055B-441F-B07E-44F97F083C39}"/>
          </ac:spMkLst>
        </pc:spChg>
        <pc:spChg chg="add del">
          <ac:chgData name="Tom Bright" userId="eaeccdadeabcc45f" providerId="LiveId" clId="{67677BCA-9FCB-44A4-9E8E-4E3AD5738E1C}" dt="2024-06-02T00:44:45.739" v="182" actId="26606"/>
          <ac:spMkLst>
            <pc:docMk/>
            <pc:sldMk cId="2753555478" sldId="262"/>
            <ac:spMk id="12" creationId="{29FDB030-9B49-4CED-8CCD-4D99382388AC}"/>
          </ac:spMkLst>
        </pc:spChg>
        <pc:spChg chg="add del">
          <ac:chgData name="Tom Bright" userId="eaeccdadeabcc45f" providerId="LiveId" clId="{67677BCA-9FCB-44A4-9E8E-4E3AD5738E1C}" dt="2024-06-02T00:44:45.739" v="182" actId="26606"/>
          <ac:spMkLst>
            <pc:docMk/>
            <pc:sldMk cId="2753555478" sldId="262"/>
            <ac:spMk id="14" creationId="{3783CA14-24A1-485C-8B30-D6A5D87987AD}"/>
          </ac:spMkLst>
        </pc:spChg>
        <pc:spChg chg="add del">
          <ac:chgData name="Tom Bright" userId="eaeccdadeabcc45f" providerId="LiveId" clId="{67677BCA-9FCB-44A4-9E8E-4E3AD5738E1C}" dt="2024-06-02T00:44:45.739" v="182" actId="26606"/>
          <ac:spMkLst>
            <pc:docMk/>
            <pc:sldMk cId="2753555478" sldId="262"/>
            <ac:spMk id="16" creationId="{9A97C86A-04D6-40F7-AE84-31AB43E6A846}"/>
          </ac:spMkLst>
        </pc:spChg>
        <pc:spChg chg="add del">
          <ac:chgData name="Tom Bright" userId="eaeccdadeabcc45f" providerId="LiveId" clId="{67677BCA-9FCB-44A4-9E8E-4E3AD5738E1C}" dt="2024-06-02T00:44:45.739" v="182" actId="26606"/>
          <ac:spMkLst>
            <pc:docMk/>
            <pc:sldMk cId="2753555478" sldId="262"/>
            <ac:spMk id="18" creationId="{FF9F2414-84E8-453E-B1F3-389FDE8192D9}"/>
          </ac:spMkLst>
        </pc:spChg>
        <pc:spChg chg="add del">
          <ac:chgData name="Tom Bright" userId="eaeccdadeabcc45f" providerId="LiveId" clId="{67677BCA-9FCB-44A4-9E8E-4E3AD5738E1C}" dt="2024-06-02T00:44:45.739" v="182" actId="26606"/>
          <ac:spMkLst>
            <pc:docMk/>
            <pc:sldMk cId="2753555478" sldId="262"/>
            <ac:spMk id="20" creationId="{3ECA69A1-7536-43AC-85EF-C7106179F5ED}"/>
          </ac:spMkLst>
        </pc:spChg>
        <pc:spChg chg="add del">
          <ac:chgData name="Tom Bright" userId="eaeccdadeabcc45f" providerId="LiveId" clId="{67677BCA-9FCB-44A4-9E8E-4E3AD5738E1C}" dt="2024-06-02T00:44:43.088" v="180" actId="26606"/>
          <ac:spMkLst>
            <pc:docMk/>
            <pc:sldMk cId="2753555478" sldId="262"/>
            <ac:spMk id="25" creationId="{86FF76B9-219D-4469-AF87-0236D29032F1}"/>
          </ac:spMkLst>
        </pc:spChg>
        <pc:spChg chg="add del">
          <ac:chgData name="Tom Bright" userId="eaeccdadeabcc45f" providerId="LiveId" clId="{67677BCA-9FCB-44A4-9E8E-4E3AD5738E1C}" dt="2024-06-02T00:44:43.088" v="180" actId="26606"/>
          <ac:spMkLst>
            <pc:docMk/>
            <pc:sldMk cId="2753555478" sldId="262"/>
            <ac:spMk id="31" creationId="{2E80C965-DB6D-4F81-9E9E-B027384D0BD6}"/>
          </ac:spMkLst>
        </pc:spChg>
        <pc:spChg chg="add del">
          <ac:chgData name="Tom Bright" userId="eaeccdadeabcc45f" providerId="LiveId" clId="{67677BCA-9FCB-44A4-9E8E-4E3AD5738E1C}" dt="2024-06-02T00:44:43.088" v="180" actId="26606"/>
          <ac:spMkLst>
            <pc:docMk/>
            <pc:sldMk cId="2753555478" sldId="262"/>
            <ac:spMk id="33" creationId="{633C5E46-DAC5-4661-9C87-22B08E2A512F}"/>
          </ac:spMkLst>
        </pc:spChg>
        <pc:spChg chg="add del">
          <ac:chgData name="Tom Bright" userId="eaeccdadeabcc45f" providerId="LiveId" clId="{67677BCA-9FCB-44A4-9E8E-4E3AD5738E1C}" dt="2024-06-02T00:44:45.739" v="182" actId="26606"/>
          <ac:spMkLst>
            <pc:docMk/>
            <pc:sldMk cId="2753555478" sldId="262"/>
            <ac:spMk id="35" creationId="{FF9F2414-84E8-453E-B1F3-389FDE8192D9}"/>
          </ac:spMkLst>
        </pc:spChg>
        <pc:spChg chg="add del">
          <ac:chgData name="Tom Bright" userId="eaeccdadeabcc45f" providerId="LiveId" clId="{67677BCA-9FCB-44A4-9E8E-4E3AD5738E1C}" dt="2024-06-02T00:44:45.739" v="182" actId="26606"/>
          <ac:spMkLst>
            <pc:docMk/>
            <pc:sldMk cId="2753555478" sldId="262"/>
            <ac:spMk id="36" creationId="{F3060C83-F051-4F0E-ABAD-AA0DFC48B218}"/>
          </ac:spMkLst>
        </pc:spChg>
        <pc:spChg chg="add del">
          <ac:chgData name="Tom Bright" userId="eaeccdadeabcc45f" providerId="LiveId" clId="{67677BCA-9FCB-44A4-9E8E-4E3AD5738E1C}" dt="2024-06-02T00:44:45.739" v="182" actId="26606"/>
          <ac:spMkLst>
            <pc:docMk/>
            <pc:sldMk cId="2753555478" sldId="262"/>
            <ac:spMk id="37" creationId="{3ECA69A1-7536-43AC-85EF-C7106179F5ED}"/>
          </ac:spMkLst>
        </pc:spChg>
        <pc:spChg chg="add del">
          <ac:chgData name="Tom Bright" userId="eaeccdadeabcc45f" providerId="LiveId" clId="{67677BCA-9FCB-44A4-9E8E-4E3AD5738E1C}" dt="2024-06-02T00:44:45.739" v="182" actId="26606"/>
          <ac:spMkLst>
            <pc:docMk/>
            <pc:sldMk cId="2753555478" sldId="262"/>
            <ac:spMk id="38" creationId="{83C98ABE-055B-441F-B07E-44F97F083C39}"/>
          </ac:spMkLst>
        </pc:spChg>
        <pc:spChg chg="add del">
          <ac:chgData name="Tom Bright" userId="eaeccdadeabcc45f" providerId="LiveId" clId="{67677BCA-9FCB-44A4-9E8E-4E3AD5738E1C}" dt="2024-06-02T00:44:45.739" v="182" actId="26606"/>
          <ac:spMkLst>
            <pc:docMk/>
            <pc:sldMk cId="2753555478" sldId="262"/>
            <ac:spMk id="39" creationId="{29FDB030-9B49-4CED-8CCD-4D99382388AC}"/>
          </ac:spMkLst>
        </pc:spChg>
        <pc:spChg chg="add del">
          <ac:chgData name="Tom Bright" userId="eaeccdadeabcc45f" providerId="LiveId" clId="{67677BCA-9FCB-44A4-9E8E-4E3AD5738E1C}" dt="2024-06-02T00:44:45.739" v="182" actId="26606"/>
          <ac:spMkLst>
            <pc:docMk/>
            <pc:sldMk cId="2753555478" sldId="262"/>
            <ac:spMk id="40" creationId="{3783CA14-24A1-485C-8B30-D6A5D87987AD}"/>
          </ac:spMkLst>
        </pc:spChg>
        <pc:spChg chg="add del">
          <ac:chgData name="Tom Bright" userId="eaeccdadeabcc45f" providerId="LiveId" clId="{67677BCA-9FCB-44A4-9E8E-4E3AD5738E1C}" dt="2024-06-02T00:44:45.739" v="182" actId="26606"/>
          <ac:spMkLst>
            <pc:docMk/>
            <pc:sldMk cId="2753555478" sldId="262"/>
            <ac:spMk id="41" creationId="{9A97C86A-04D6-40F7-AE84-31AB43E6A846}"/>
          </ac:spMkLst>
        </pc:spChg>
        <pc:grpChg chg="add del">
          <ac:chgData name="Tom Bright" userId="eaeccdadeabcc45f" providerId="LiveId" clId="{67677BCA-9FCB-44A4-9E8E-4E3AD5738E1C}" dt="2024-06-02T00:44:43.088" v="180" actId="26606"/>
          <ac:grpSpMkLst>
            <pc:docMk/>
            <pc:sldMk cId="2753555478" sldId="262"/>
            <ac:grpSpMk id="27" creationId="{DB88BD78-87E1-424D-B479-C37D8E41B12E}"/>
          </ac:grpSpMkLst>
        </pc:grpChg>
        <pc:picChg chg="add mod">
          <ac:chgData name="Tom Bright" userId="eaeccdadeabcc45f" providerId="LiveId" clId="{67677BCA-9FCB-44A4-9E8E-4E3AD5738E1C}" dt="2024-06-08T18:40:54.837" v="571"/>
          <ac:picMkLst>
            <pc:docMk/>
            <pc:sldMk cId="2753555478" sldId="262"/>
            <ac:picMk id="3" creationId="{12201B25-7C77-6D1F-B2CE-F6D8A602CE87}"/>
          </ac:picMkLst>
        </pc:picChg>
        <pc:picChg chg="add del mod">
          <ac:chgData name="Tom Bright" userId="eaeccdadeabcc45f" providerId="LiveId" clId="{67677BCA-9FCB-44A4-9E8E-4E3AD5738E1C}" dt="2024-06-02T16:23:29.537" v="263" actId="21"/>
          <ac:picMkLst>
            <pc:docMk/>
            <pc:sldMk cId="2753555478" sldId="262"/>
            <ac:picMk id="3" creationId="{E07A9B3D-B89D-19ED-0747-3A12178C87DB}"/>
          </ac:picMkLst>
        </pc:picChg>
        <pc:picChg chg="add del mod">
          <ac:chgData name="Tom Bright" userId="eaeccdadeabcc45f" providerId="LiveId" clId="{67677BCA-9FCB-44A4-9E8E-4E3AD5738E1C}" dt="2024-06-08T18:40:27.090" v="565" actId="21"/>
          <ac:picMkLst>
            <pc:docMk/>
            <pc:sldMk cId="2753555478" sldId="262"/>
            <ac:picMk id="4" creationId="{171ACA34-E3A3-AAB1-DA04-523965CCCEF5}"/>
          </ac:picMkLst>
        </pc:picChg>
      </pc:sldChg>
      <pc:sldChg chg="addSp delSp modSp add mod setBg">
        <pc:chgData name="Tom Bright" userId="eaeccdadeabcc45f" providerId="LiveId" clId="{67677BCA-9FCB-44A4-9E8E-4E3AD5738E1C}" dt="2024-06-08T18:33:44.637" v="496"/>
        <pc:sldMkLst>
          <pc:docMk/>
          <pc:sldMk cId="1380707830" sldId="263"/>
        </pc:sldMkLst>
        <pc:spChg chg="add">
          <ac:chgData name="Tom Bright" userId="eaeccdadeabcc45f" providerId="LiveId" clId="{67677BCA-9FCB-44A4-9E8E-4E3AD5738E1C}" dt="2024-06-02T00:27:08.707" v="67" actId="26606"/>
          <ac:spMkLst>
            <pc:docMk/>
            <pc:sldMk cId="1380707830" sldId="263"/>
            <ac:spMk id="8" creationId="{F3060C83-F051-4F0E-ABAD-AA0DFC48B218}"/>
          </ac:spMkLst>
        </pc:spChg>
        <pc:spChg chg="add">
          <ac:chgData name="Tom Bright" userId="eaeccdadeabcc45f" providerId="LiveId" clId="{67677BCA-9FCB-44A4-9E8E-4E3AD5738E1C}" dt="2024-06-02T00:27:08.707" v="67" actId="26606"/>
          <ac:spMkLst>
            <pc:docMk/>
            <pc:sldMk cId="1380707830" sldId="263"/>
            <ac:spMk id="10" creationId="{83C98ABE-055B-441F-B07E-44F97F083C39}"/>
          </ac:spMkLst>
        </pc:spChg>
        <pc:spChg chg="add">
          <ac:chgData name="Tom Bright" userId="eaeccdadeabcc45f" providerId="LiveId" clId="{67677BCA-9FCB-44A4-9E8E-4E3AD5738E1C}" dt="2024-06-02T00:27:08.707" v="67" actId="26606"/>
          <ac:spMkLst>
            <pc:docMk/>
            <pc:sldMk cId="1380707830" sldId="263"/>
            <ac:spMk id="12" creationId="{29FDB030-9B49-4CED-8CCD-4D99382388AC}"/>
          </ac:spMkLst>
        </pc:spChg>
        <pc:spChg chg="add">
          <ac:chgData name="Tom Bright" userId="eaeccdadeabcc45f" providerId="LiveId" clId="{67677BCA-9FCB-44A4-9E8E-4E3AD5738E1C}" dt="2024-06-02T00:27:08.707" v="67" actId="26606"/>
          <ac:spMkLst>
            <pc:docMk/>
            <pc:sldMk cId="1380707830" sldId="263"/>
            <ac:spMk id="14" creationId="{3783CA14-24A1-485C-8B30-D6A5D87987AD}"/>
          </ac:spMkLst>
        </pc:spChg>
        <pc:spChg chg="add">
          <ac:chgData name="Tom Bright" userId="eaeccdadeabcc45f" providerId="LiveId" clId="{67677BCA-9FCB-44A4-9E8E-4E3AD5738E1C}" dt="2024-06-02T00:27:08.707" v="67" actId="26606"/>
          <ac:spMkLst>
            <pc:docMk/>
            <pc:sldMk cId="1380707830" sldId="263"/>
            <ac:spMk id="16" creationId="{9A97C86A-04D6-40F7-AE84-31AB43E6A846}"/>
          </ac:spMkLst>
        </pc:spChg>
        <pc:spChg chg="add">
          <ac:chgData name="Tom Bright" userId="eaeccdadeabcc45f" providerId="LiveId" clId="{67677BCA-9FCB-44A4-9E8E-4E3AD5738E1C}" dt="2024-06-02T00:27:08.707" v="67" actId="26606"/>
          <ac:spMkLst>
            <pc:docMk/>
            <pc:sldMk cId="1380707830" sldId="263"/>
            <ac:spMk id="18" creationId="{FF9F2414-84E8-453E-B1F3-389FDE8192D9}"/>
          </ac:spMkLst>
        </pc:spChg>
        <pc:spChg chg="add">
          <ac:chgData name="Tom Bright" userId="eaeccdadeabcc45f" providerId="LiveId" clId="{67677BCA-9FCB-44A4-9E8E-4E3AD5738E1C}" dt="2024-06-02T00:27:08.707" v="67" actId="26606"/>
          <ac:spMkLst>
            <pc:docMk/>
            <pc:sldMk cId="1380707830" sldId="263"/>
            <ac:spMk id="20" creationId="{3ECA69A1-7536-43AC-85EF-C7106179F5ED}"/>
          </ac:spMkLst>
        </pc:spChg>
        <pc:picChg chg="add del mod">
          <ac:chgData name="Tom Bright" userId="eaeccdadeabcc45f" providerId="LiveId" clId="{67677BCA-9FCB-44A4-9E8E-4E3AD5738E1C}" dt="2024-06-02T16:23:16.322" v="256" actId="21"/>
          <ac:picMkLst>
            <pc:docMk/>
            <pc:sldMk cId="1380707830" sldId="263"/>
            <ac:picMk id="3" creationId="{2C062506-97AD-EBE3-9E1D-042DFFD7E359}"/>
          </ac:picMkLst>
        </pc:picChg>
        <pc:picChg chg="add mod">
          <ac:chgData name="Tom Bright" userId="eaeccdadeabcc45f" providerId="LiveId" clId="{67677BCA-9FCB-44A4-9E8E-4E3AD5738E1C}" dt="2024-06-08T18:33:44.637" v="496"/>
          <ac:picMkLst>
            <pc:docMk/>
            <pc:sldMk cId="1380707830" sldId="263"/>
            <ac:picMk id="3" creationId="{F31396F3-0D10-DFC3-95C3-F71F35508FB6}"/>
          </ac:picMkLst>
        </pc:picChg>
        <pc:picChg chg="add del mod">
          <ac:chgData name="Tom Bright" userId="eaeccdadeabcc45f" providerId="LiveId" clId="{67677BCA-9FCB-44A4-9E8E-4E3AD5738E1C}" dt="2024-06-08T18:33:17.611" v="490" actId="21"/>
          <ac:picMkLst>
            <pc:docMk/>
            <pc:sldMk cId="1380707830" sldId="263"/>
            <ac:picMk id="4" creationId="{EE9897C1-8144-D16D-FA4F-0D8EB5A55864}"/>
          </ac:picMkLst>
        </pc:picChg>
      </pc:sldChg>
      <pc:sldChg chg="addSp delSp modSp add mod setBg">
        <pc:chgData name="Tom Bright" userId="eaeccdadeabcc45f" providerId="LiveId" clId="{67677BCA-9FCB-44A4-9E8E-4E3AD5738E1C}" dt="2024-06-08T18:38:19.412" v="548"/>
        <pc:sldMkLst>
          <pc:docMk/>
          <pc:sldMk cId="483864953" sldId="264"/>
        </pc:sldMkLst>
        <pc:spChg chg="add">
          <ac:chgData name="Tom Bright" userId="eaeccdadeabcc45f" providerId="LiveId" clId="{67677BCA-9FCB-44A4-9E8E-4E3AD5738E1C}" dt="2024-06-02T00:38:51.507" v="148" actId="26606"/>
          <ac:spMkLst>
            <pc:docMk/>
            <pc:sldMk cId="483864953" sldId="264"/>
            <ac:spMk id="10" creationId="{F3060C83-F051-4F0E-ABAD-AA0DFC48B218}"/>
          </ac:spMkLst>
        </pc:spChg>
        <pc:spChg chg="add">
          <ac:chgData name="Tom Bright" userId="eaeccdadeabcc45f" providerId="LiveId" clId="{67677BCA-9FCB-44A4-9E8E-4E3AD5738E1C}" dt="2024-06-02T00:38:51.507" v="148" actId="26606"/>
          <ac:spMkLst>
            <pc:docMk/>
            <pc:sldMk cId="483864953" sldId="264"/>
            <ac:spMk id="12" creationId="{83C98ABE-055B-441F-B07E-44F97F083C39}"/>
          </ac:spMkLst>
        </pc:spChg>
        <pc:spChg chg="add">
          <ac:chgData name="Tom Bright" userId="eaeccdadeabcc45f" providerId="LiveId" clId="{67677BCA-9FCB-44A4-9E8E-4E3AD5738E1C}" dt="2024-06-02T00:38:51.507" v="148" actId="26606"/>
          <ac:spMkLst>
            <pc:docMk/>
            <pc:sldMk cId="483864953" sldId="264"/>
            <ac:spMk id="14" creationId="{29FDB030-9B49-4CED-8CCD-4D99382388AC}"/>
          </ac:spMkLst>
        </pc:spChg>
        <pc:spChg chg="add">
          <ac:chgData name="Tom Bright" userId="eaeccdadeabcc45f" providerId="LiveId" clId="{67677BCA-9FCB-44A4-9E8E-4E3AD5738E1C}" dt="2024-06-02T00:38:51.507" v="148" actId="26606"/>
          <ac:spMkLst>
            <pc:docMk/>
            <pc:sldMk cId="483864953" sldId="264"/>
            <ac:spMk id="16" creationId="{3783CA14-24A1-485C-8B30-D6A5D87987AD}"/>
          </ac:spMkLst>
        </pc:spChg>
        <pc:spChg chg="add">
          <ac:chgData name="Tom Bright" userId="eaeccdadeabcc45f" providerId="LiveId" clId="{67677BCA-9FCB-44A4-9E8E-4E3AD5738E1C}" dt="2024-06-02T00:38:51.507" v="148" actId="26606"/>
          <ac:spMkLst>
            <pc:docMk/>
            <pc:sldMk cId="483864953" sldId="264"/>
            <ac:spMk id="18" creationId="{9A97C86A-04D6-40F7-AE84-31AB43E6A846}"/>
          </ac:spMkLst>
        </pc:spChg>
        <pc:spChg chg="add">
          <ac:chgData name="Tom Bright" userId="eaeccdadeabcc45f" providerId="LiveId" clId="{67677BCA-9FCB-44A4-9E8E-4E3AD5738E1C}" dt="2024-06-02T00:38:51.507" v="148" actId="26606"/>
          <ac:spMkLst>
            <pc:docMk/>
            <pc:sldMk cId="483864953" sldId="264"/>
            <ac:spMk id="20" creationId="{FF9F2414-84E8-453E-B1F3-389FDE8192D9}"/>
          </ac:spMkLst>
        </pc:spChg>
        <pc:spChg chg="add">
          <ac:chgData name="Tom Bright" userId="eaeccdadeabcc45f" providerId="LiveId" clId="{67677BCA-9FCB-44A4-9E8E-4E3AD5738E1C}" dt="2024-06-02T00:38:51.507" v="148" actId="26606"/>
          <ac:spMkLst>
            <pc:docMk/>
            <pc:sldMk cId="483864953" sldId="264"/>
            <ac:spMk id="22" creationId="{3ECA69A1-7536-43AC-85EF-C7106179F5ED}"/>
          </ac:spMkLst>
        </pc:spChg>
        <pc:picChg chg="add del mod">
          <ac:chgData name="Tom Bright" userId="eaeccdadeabcc45f" providerId="LiveId" clId="{67677BCA-9FCB-44A4-9E8E-4E3AD5738E1C}" dt="2024-06-08T18:37:32.965" v="540" actId="21"/>
          <ac:picMkLst>
            <pc:docMk/>
            <pc:sldMk cId="483864953" sldId="264"/>
            <ac:picMk id="3" creationId="{BE03D34D-26A1-DCFD-7EBC-66A930EA3872}"/>
          </ac:picMkLst>
        </pc:picChg>
        <pc:picChg chg="add del mod">
          <ac:chgData name="Tom Bright" userId="eaeccdadeabcc45f" providerId="LiveId" clId="{67677BCA-9FCB-44A4-9E8E-4E3AD5738E1C}" dt="2024-06-02T00:29:58.717" v="95" actId="21"/>
          <ac:picMkLst>
            <pc:docMk/>
            <pc:sldMk cId="483864953" sldId="264"/>
            <ac:picMk id="3" creationId="{C2504FE3-3887-9A8A-61DC-B7C3806AA026}"/>
          </ac:picMkLst>
        </pc:picChg>
        <pc:picChg chg="add mod">
          <ac:chgData name="Tom Bright" userId="eaeccdadeabcc45f" providerId="LiveId" clId="{67677BCA-9FCB-44A4-9E8E-4E3AD5738E1C}" dt="2024-06-08T18:38:19.412" v="548"/>
          <ac:picMkLst>
            <pc:docMk/>
            <pc:sldMk cId="483864953" sldId="264"/>
            <ac:picMk id="4" creationId="{6DCD066F-7AAD-3A01-57DB-BA47CD3BB18E}"/>
          </ac:picMkLst>
        </pc:picChg>
        <pc:picChg chg="add del mod">
          <ac:chgData name="Tom Bright" userId="eaeccdadeabcc45f" providerId="LiveId" clId="{67677BCA-9FCB-44A4-9E8E-4E3AD5738E1C}" dt="2024-06-02T16:23:23.485" v="260" actId="21"/>
          <ac:picMkLst>
            <pc:docMk/>
            <pc:sldMk cId="483864953" sldId="264"/>
            <ac:picMk id="5" creationId="{6DD7CA5C-6E44-E5AF-B9A6-DB7D1A341361}"/>
          </ac:picMkLst>
        </pc:picChg>
      </pc:sldChg>
      <pc:sldChg chg="addSp delSp modSp add mod setBg">
        <pc:chgData name="Tom Bright" userId="eaeccdadeabcc45f" providerId="LiveId" clId="{67677BCA-9FCB-44A4-9E8E-4E3AD5738E1C}" dt="2024-06-08T18:37:12.218" v="539"/>
        <pc:sldMkLst>
          <pc:docMk/>
          <pc:sldMk cId="2636736014" sldId="265"/>
        </pc:sldMkLst>
        <pc:spChg chg="add del">
          <ac:chgData name="Tom Bright" userId="eaeccdadeabcc45f" providerId="LiveId" clId="{67677BCA-9FCB-44A4-9E8E-4E3AD5738E1C}" dt="2024-06-02T00:24:59.764" v="45" actId="26606"/>
          <ac:spMkLst>
            <pc:docMk/>
            <pc:sldMk cId="2636736014" sldId="265"/>
            <ac:spMk id="5" creationId="{8DAAB828-02C8-4111-AC14-FF5ACEDDFE37}"/>
          </ac:spMkLst>
        </pc:spChg>
        <pc:spChg chg="add del">
          <ac:chgData name="Tom Bright" userId="eaeccdadeabcc45f" providerId="LiveId" clId="{67677BCA-9FCB-44A4-9E8E-4E3AD5738E1C}" dt="2024-06-02T00:24:30.498" v="35" actId="26606"/>
          <ac:spMkLst>
            <pc:docMk/>
            <pc:sldMk cId="2636736014" sldId="265"/>
            <ac:spMk id="8" creationId="{86FF76B9-219D-4469-AF87-0236D29032F1}"/>
          </ac:spMkLst>
        </pc:spChg>
        <pc:spChg chg="add del">
          <ac:chgData name="Tom Bright" userId="eaeccdadeabcc45f" providerId="LiveId" clId="{67677BCA-9FCB-44A4-9E8E-4E3AD5738E1C}" dt="2024-06-02T00:25:08.461" v="49" actId="26606"/>
          <ac:spMkLst>
            <pc:docMk/>
            <pc:sldMk cId="2636736014" sldId="265"/>
            <ac:spMk id="12" creationId="{C37E9D4B-7BFA-4D10-B666-547BAC499469}"/>
          </ac:spMkLst>
        </pc:spChg>
        <pc:spChg chg="add del">
          <ac:chgData name="Tom Bright" userId="eaeccdadeabcc45f" providerId="LiveId" clId="{67677BCA-9FCB-44A4-9E8E-4E3AD5738E1C}" dt="2024-06-02T00:24:30.498" v="35" actId="26606"/>
          <ac:spMkLst>
            <pc:docMk/>
            <pc:sldMk cId="2636736014" sldId="265"/>
            <ac:spMk id="14" creationId="{2E80C965-DB6D-4F81-9E9E-B027384D0BD6}"/>
          </ac:spMkLst>
        </pc:spChg>
        <pc:spChg chg="add del">
          <ac:chgData name="Tom Bright" userId="eaeccdadeabcc45f" providerId="LiveId" clId="{67677BCA-9FCB-44A4-9E8E-4E3AD5738E1C}" dt="2024-06-02T00:25:02.490" v="47" actId="26606"/>
          <ac:spMkLst>
            <pc:docMk/>
            <pc:sldMk cId="2636736014" sldId="265"/>
            <ac:spMk id="15" creationId="{5D9FC6AC-4A12-4825-8ABE-0732B8EF4D16}"/>
          </ac:spMkLst>
        </pc:spChg>
        <pc:spChg chg="add del">
          <ac:chgData name="Tom Bright" userId="eaeccdadeabcc45f" providerId="LiveId" clId="{67677BCA-9FCB-44A4-9E8E-4E3AD5738E1C}" dt="2024-06-02T00:24:30.498" v="35" actId="26606"/>
          <ac:spMkLst>
            <pc:docMk/>
            <pc:sldMk cId="2636736014" sldId="265"/>
            <ac:spMk id="16" creationId="{633C5E46-DAC5-4661-9C87-22B08E2A512F}"/>
          </ac:spMkLst>
        </pc:spChg>
        <pc:spChg chg="add del">
          <ac:chgData name="Tom Bright" userId="eaeccdadeabcc45f" providerId="LiveId" clId="{67677BCA-9FCB-44A4-9E8E-4E3AD5738E1C}" dt="2024-06-02T00:25:08.461" v="49" actId="26606"/>
          <ac:spMkLst>
            <pc:docMk/>
            <pc:sldMk cId="2636736014" sldId="265"/>
            <ac:spMk id="17" creationId="{22F15A2D-2324-487D-A02A-BF46C5C580EB}"/>
          </ac:spMkLst>
        </pc:spChg>
        <pc:spChg chg="add del">
          <ac:chgData name="Tom Bright" userId="eaeccdadeabcc45f" providerId="LiveId" clId="{67677BCA-9FCB-44A4-9E8E-4E3AD5738E1C}" dt="2024-06-02T00:24:37.704" v="37" actId="26606"/>
          <ac:spMkLst>
            <pc:docMk/>
            <pc:sldMk cId="2636736014" sldId="265"/>
            <ac:spMk id="18" creationId="{FF9F2414-84E8-453E-B1F3-389FDE8192D9}"/>
          </ac:spMkLst>
        </pc:spChg>
        <pc:spChg chg="add del">
          <ac:chgData name="Tom Bright" userId="eaeccdadeabcc45f" providerId="LiveId" clId="{67677BCA-9FCB-44A4-9E8E-4E3AD5738E1C}" dt="2024-06-02T00:24:37.704" v="37" actId="26606"/>
          <ac:spMkLst>
            <pc:docMk/>
            <pc:sldMk cId="2636736014" sldId="265"/>
            <ac:spMk id="19" creationId="{F3060C83-F051-4F0E-ABAD-AA0DFC48B218}"/>
          </ac:spMkLst>
        </pc:spChg>
        <pc:spChg chg="add del">
          <ac:chgData name="Tom Bright" userId="eaeccdadeabcc45f" providerId="LiveId" clId="{67677BCA-9FCB-44A4-9E8E-4E3AD5738E1C}" dt="2024-06-02T00:24:37.704" v="37" actId="26606"/>
          <ac:spMkLst>
            <pc:docMk/>
            <pc:sldMk cId="2636736014" sldId="265"/>
            <ac:spMk id="20" creationId="{3ECA69A1-7536-43AC-85EF-C7106179F5ED}"/>
          </ac:spMkLst>
        </pc:spChg>
        <pc:spChg chg="add del">
          <ac:chgData name="Tom Bright" userId="eaeccdadeabcc45f" providerId="LiveId" clId="{67677BCA-9FCB-44A4-9E8E-4E3AD5738E1C}" dt="2024-06-02T00:24:37.704" v="37" actId="26606"/>
          <ac:spMkLst>
            <pc:docMk/>
            <pc:sldMk cId="2636736014" sldId="265"/>
            <ac:spMk id="21" creationId="{83C98ABE-055B-441F-B07E-44F97F083C39}"/>
          </ac:spMkLst>
        </pc:spChg>
        <pc:spChg chg="add del">
          <ac:chgData name="Tom Bright" userId="eaeccdadeabcc45f" providerId="LiveId" clId="{67677BCA-9FCB-44A4-9E8E-4E3AD5738E1C}" dt="2024-06-02T00:24:37.704" v="37" actId="26606"/>
          <ac:spMkLst>
            <pc:docMk/>
            <pc:sldMk cId="2636736014" sldId="265"/>
            <ac:spMk id="22" creationId="{29FDB030-9B49-4CED-8CCD-4D99382388AC}"/>
          </ac:spMkLst>
        </pc:spChg>
        <pc:spChg chg="add del">
          <ac:chgData name="Tom Bright" userId="eaeccdadeabcc45f" providerId="LiveId" clId="{67677BCA-9FCB-44A4-9E8E-4E3AD5738E1C}" dt="2024-06-02T00:24:37.704" v="37" actId="26606"/>
          <ac:spMkLst>
            <pc:docMk/>
            <pc:sldMk cId="2636736014" sldId="265"/>
            <ac:spMk id="23" creationId="{3783CA14-24A1-485C-8B30-D6A5D87987AD}"/>
          </ac:spMkLst>
        </pc:spChg>
        <pc:spChg chg="add del">
          <ac:chgData name="Tom Bright" userId="eaeccdadeabcc45f" providerId="LiveId" clId="{67677BCA-9FCB-44A4-9E8E-4E3AD5738E1C}" dt="2024-06-02T00:24:37.704" v="37" actId="26606"/>
          <ac:spMkLst>
            <pc:docMk/>
            <pc:sldMk cId="2636736014" sldId="265"/>
            <ac:spMk id="24" creationId="{9A97C86A-04D6-40F7-AE84-31AB43E6A846}"/>
          </ac:spMkLst>
        </pc:spChg>
        <pc:spChg chg="add del">
          <ac:chgData name="Tom Bright" userId="eaeccdadeabcc45f" providerId="LiveId" clId="{67677BCA-9FCB-44A4-9E8E-4E3AD5738E1C}" dt="2024-06-02T00:25:08.461" v="49" actId="26606"/>
          <ac:spMkLst>
            <pc:docMk/>
            <pc:sldMk cId="2636736014" sldId="265"/>
            <ac:spMk id="25" creationId="{2AEAFA59-923A-4F54-8B49-44C970BCC323}"/>
          </ac:spMkLst>
        </pc:spChg>
        <pc:spChg chg="add del">
          <ac:chgData name="Tom Bright" userId="eaeccdadeabcc45f" providerId="LiveId" clId="{67677BCA-9FCB-44A4-9E8E-4E3AD5738E1C}" dt="2024-06-02T00:24:43.725" v="39" actId="26606"/>
          <ac:spMkLst>
            <pc:docMk/>
            <pc:sldMk cId="2636736014" sldId="265"/>
            <ac:spMk id="26" creationId="{42A4FC2C-047E-45A5-965D-8E1E3BF09BC6}"/>
          </ac:spMkLst>
        </pc:spChg>
        <pc:spChg chg="add del">
          <ac:chgData name="Tom Bright" userId="eaeccdadeabcc45f" providerId="LiveId" clId="{67677BCA-9FCB-44A4-9E8E-4E3AD5738E1C}" dt="2024-06-02T00:25:19.038" v="51" actId="26606"/>
          <ac:spMkLst>
            <pc:docMk/>
            <pc:sldMk cId="2636736014" sldId="265"/>
            <ac:spMk id="27" creationId="{8950AD4C-6AF3-49F8-94E1-DBCAFB39478B}"/>
          </ac:spMkLst>
        </pc:spChg>
        <pc:spChg chg="add del">
          <ac:chgData name="Tom Bright" userId="eaeccdadeabcc45f" providerId="LiveId" clId="{67677BCA-9FCB-44A4-9E8E-4E3AD5738E1C}" dt="2024-06-02T00:24:54.558" v="41" actId="26606"/>
          <ac:spMkLst>
            <pc:docMk/>
            <pc:sldMk cId="2636736014" sldId="265"/>
            <ac:spMk id="28" creationId="{32BC26D8-82FB-445E-AA49-62A77D7C1EE0}"/>
          </ac:spMkLst>
        </pc:spChg>
        <pc:spChg chg="add del">
          <ac:chgData name="Tom Bright" userId="eaeccdadeabcc45f" providerId="LiveId" clId="{67677BCA-9FCB-44A4-9E8E-4E3AD5738E1C}" dt="2024-06-02T00:24:54.558" v="41" actId="26606"/>
          <ac:spMkLst>
            <pc:docMk/>
            <pc:sldMk cId="2636736014" sldId="265"/>
            <ac:spMk id="29" creationId="{CB44330D-EA18-4254-AA95-EB49948539B8}"/>
          </ac:spMkLst>
        </pc:spChg>
        <pc:spChg chg="add del">
          <ac:chgData name="Tom Bright" userId="eaeccdadeabcc45f" providerId="LiveId" clId="{67677BCA-9FCB-44A4-9E8E-4E3AD5738E1C}" dt="2024-06-02T00:25:19.038" v="51" actId="26606"/>
          <ac:spMkLst>
            <pc:docMk/>
            <pc:sldMk cId="2636736014" sldId="265"/>
            <ac:spMk id="30" creationId="{2F0E00C3-4613-415F-BE3A-78FBAD9061C0}"/>
          </ac:spMkLst>
        </pc:spChg>
        <pc:spChg chg="add del">
          <ac:chgData name="Tom Bright" userId="eaeccdadeabcc45f" providerId="LiveId" clId="{67677BCA-9FCB-44A4-9E8E-4E3AD5738E1C}" dt="2024-06-02T00:25:19.038" v="51" actId="26606"/>
          <ac:spMkLst>
            <pc:docMk/>
            <pc:sldMk cId="2636736014" sldId="265"/>
            <ac:spMk id="31" creationId="{8DBEAE55-3EA1-41D7-A212-5F7D8986C1F2}"/>
          </ac:spMkLst>
        </pc:spChg>
        <pc:spChg chg="add del">
          <ac:chgData name="Tom Bright" userId="eaeccdadeabcc45f" providerId="LiveId" clId="{67677BCA-9FCB-44A4-9E8E-4E3AD5738E1C}" dt="2024-06-02T00:25:19.038" v="51" actId="26606"/>
          <ac:spMkLst>
            <pc:docMk/>
            <pc:sldMk cId="2636736014" sldId="265"/>
            <ac:spMk id="32" creationId="{CFC5F0E7-644F-4101-BE72-12825CF537E7}"/>
          </ac:spMkLst>
        </pc:spChg>
        <pc:spChg chg="add del">
          <ac:chgData name="Tom Bright" userId="eaeccdadeabcc45f" providerId="LiveId" clId="{67677BCA-9FCB-44A4-9E8E-4E3AD5738E1C}" dt="2024-06-02T00:25:24.461" v="53" actId="26606"/>
          <ac:spMkLst>
            <pc:docMk/>
            <pc:sldMk cId="2636736014" sldId="265"/>
            <ac:spMk id="34" creationId="{7742A528-B5BC-48B8-92DE-9C2B44451A96}"/>
          </ac:spMkLst>
        </pc:spChg>
        <pc:spChg chg="add del">
          <ac:chgData name="Tom Bright" userId="eaeccdadeabcc45f" providerId="LiveId" clId="{67677BCA-9FCB-44A4-9E8E-4E3AD5738E1C}" dt="2024-06-02T00:25:42.289" v="55" actId="26606"/>
          <ac:spMkLst>
            <pc:docMk/>
            <pc:sldMk cId="2636736014" sldId="265"/>
            <ac:spMk id="36" creationId="{1500B4A4-B1F1-41EA-886A-B8A210DBCA3B}"/>
          </ac:spMkLst>
        </pc:spChg>
        <pc:spChg chg="add del">
          <ac:chgData name="Tom Bright" userId="eaeccdadeabcc45f" providerId="LiveId" clId="{67677BCA-9FCB-44A4-9E8E-4E3AD5738E1C}" dt="2024-06-02T00:25:42.289" v="55" actId="26606"/>
          <ac:spMkLst>
            <pc:docMk/>
            <pc:sldMk cId="2636736014" sldId="265"/>
            <ac:spMk id="37" creationId="{5E55A99C-0BDC-4DBE-8E40-9FA66F629FA1}"/>
          </ac:spMkLst>
        </pc:spChg>
        <pc:spChg chg="add del">
          <ac:chgData name="Tom Bright" userId="eaeccdadeabcc45f" providerId="LiveId" clId="{67677BCA-9FCB-44A4-9E8E-4E3AD5738E1C}" dt="2024-06-02T00:25:43.359" v="57" actId="26606"/>
          <ac:spMkLst>
            <pc:docMk/>
            <pc:sldMk cId="2636736014" sldId="265"/>
            <ac:spMk id="39" creationId="{F3060C83-F051-4F0E-ABAD-AA0DFC48B218}"/>
          </ac:spMkLst>
        </pc:spChg>
        <pc:spChg chg="add del">
          <ac:chgData name="Tom Bright" userId="eaeccdadeabcc45f" providerId="LiveId" clId="{67677BCA-9FCB-44A4-9E8E-4E3AD5738E1C}" dt="2024-06-02T00:25:43.359" v="57" actId="26606"/>
          <ac:spMkLst>
            <pc:docMk/>
            <pc:sldMk cId="2636736014" sldId="265"/>
            <ac:spMk id="40" creationId="{83C98ABE-055B-441F-B07E-44F97F083C39}"/>
          </ac:spMkLst>
        </pc:spChg>
        <pc:spChg chg="add del">
          <ac:chgData name="Tom Bright" userId="eaeccdadeabcc45f" providerId="LiveId" clId="{67677BCA-9FCB-44A4-9E8E-4E3AD5738E1C}" dt="2024-06-02T00:25:43.359" v="57" actId="26606"/>
          <ac:spMkLst>
            <pc:docMk/>
            <pc:sldMk cId="2636736014" sldId="265"/>
            <ac:spMk id="41" creationId="{29FDB030-9B49-4CED-8CCD-4D99382388AC}"/>
          </ac:spMkLst>
        </pc:spChg>
        <pc:spChg chg="add del">
          <ac:chgData name="Tom Bright" userId="eaeccdadeabcc45f" providerId="LiveId" clId="{67677BCA-9FCB-44A4-9E8E-4E3AD5738E1C}" dt="2024-06-02T00:25:43.359" v="57" actId="26606"/>
          <ac:spMkLst>
            <pc:docMk/>
            <pc:sldMk cId="2636736014" sldId="265"/>
            <ac:spMk id="42" creationId="{3783CA14-24A1-485C-8B30-D6A5D87987AD}"/>
          </ac:spMkLst>
        </pc:spChg>
        <pc:spChg chg="add del">
          <ac:chgData name="Tom Bright" userId="eaeccdadeabcc45f" providerId="LiveId" clId="{67677BCA-9FCB-44A4-9E8E-4E3AD5738E1C}" dt="2024-06-02T00:25:43.359" v="57" actId="26606"/>
          <ac:spMkLst>
            <pc:docMk/>
            <pc:sldMk cId="2636736014" sldId="265"/>
            <ac:spMk id="43" creationId="{9A97C86A-04D6-40F7-AE84-31AB43E6A846}"/>
          </ac:spMkLst>
        </pc:spChg>
        <pc:spChg chg="add del">
          <ac:chgData name="Tom Bright" userId="eaeccdadeabcc45f" providerId="LiveId" clId="{67677BCA-9FCB-44A4-9E8E-4E3AD5738E1C}" dt="2024-06-02T00:25:43.359" v="57" actId="26606"/>
          <ac:spMkLst>
            <pc:docMk/>
            <pc:sldMk cId="2636736014" sldId="265"/>
            <ac:spMk id="44" creationId="{FF9F2414-84E8-453E-B1F3-389FDE8192D9}"/>
          </ac:spMkLst>
        </pc:spChg>
        <pc:spChg chg="add del">
          <ac:chgData name="Tom Bright" userId="eaeccdadeabcc45f" providerId="LiveId" clId="{67677BCA-9FCB-44A4-9E8E-4E3AD5738E1C}" dt="2024-06-02T00:25:43.359" v="57" actId="26606"/>
          <ac:spMkLst>
            <pc:docMk/>
            <pc:sldMk cId="2636736014" sldId="265"/>
            <ac:spMk id="45" creationId="{3ECA69A1-7536-43AC-85EF-C7106179F5ED}"/>
          </ac:spMkLst>
        </pc:spChg>
        <pc:spChg chg="add del">
          <ac:chgData name="Tom Bright" userId="eaeccdadeabcc45f" providerId="LiveId" clId="{67677BCA-9FCB-44A4-9E8E-4E3AD5738E1C}" dt="2024-06-02T00:25:44.035" v="59" actId="26606"/>
          <ac:spMkLst>
            <pc:docMk/>
            <pc:sldMk cId="2636736014" sldId="265"/>
            <ac:spMk id="47" creationId="{42A4FC2C-047E-45A5-965D-8E1E3BF09BC6}"/>
          </ac:spMkLst>
        </pc:spChg>
        <pc:spChg chg="add">
          <ac:chgData name="Tom Bright" userId="eaeccdadeabcc45f" providerId="LiveId" clId="{67677BCA-9FCB-44A4-9E8E-4E3AD5738E1C}" dt="2024-06-02T00:25:44.051" v="60" actId="26606"/>
          <ac:spMkLst>
            <pc:docMk/>
            <pc:sldMk cId="2636736014" sldId="265"/>
            <ac:spMk id="49" creationId="{F3060C83-F051-4F0E-ABAD-AA0DFC48B218}"/>
          </ac:spMkLst>
        </pc:spChg>
        <pc:spChg chg="add">
          <ac:chgData name="Tom Bright" userId="eaeccdadeabcc45f" providerId="LiveId" clId="{67677BCA-9FCB-44A4-9E8E-4E3AD5738E1C}" dt="2024-06-02T00:25:44.051" v="60" actId="26606"/>
          <ac:spMkLst>
            <pc:docMk/>
            <pc:sldMk cId="2636736014" sldId="265"/>
            <ac:spMk id="50" creationId="{83C98ABE-055B-441F-B07E-44F97F083C39}"/>
          </ac:spMkLst>
        </pc:spChg>
        <pc:spChg chg="add">
          <ac:chgData name="Tom Bright" userId="eaeccdadeabcc45f" providerId="LiveId" clId="{67677BCA-9FCB-44A4-9E8E-4E3AD5738E1C}" dt="2024-06-02T00:25:44.051" v="60" actId="26606"/>
          <ac:spMkLst>
            <pc:docMk/>
            <pc:sldMk cId="2636736014" sldId="265"/>
            <ac:spMk id="51" creationId="{29FDB030-9B49-4CED-8CCD-4D99382388AC}"/>
          </ac:spMkLst>
        </pc:spChg>
        <pc:spChg chg="add">
          <ac:chgData name="Tom Bright" userId="eaeccdadeabcc45f" providerId="LiveId" clId="{67677BCA-9FCB-44A4-9E8E-4E3AD5738E1C}" dt="2024-06-02T00:25:44.051" v="60" actId="26606"/>
          <ac:spMkLst>
            <pc:docMk/>
            <pc:sldMk cId="2636736014" sldId="265"/>
            <ac:spMk id="52" creationId="{3783CA14-24A1-485C-8B30-D6A5D87987AD}"/>
          </ac:spMkLst>
        </pc:spChg>
        <pc:spChg chg="add">
          <ac:chgData name="Tom Bright" userId="eaeccdadeabcc45f" providerId="LiveId" clId="{67677BCA-9FCB-44A4-9E8E-4E3AD5738E1C}" dt="2024-06-02T00:25:44.051" v="60" actId="26606"/>
          <ac:spMkLst>
            <pc:docMk/>
            <pc:sldMk cId="2636736014" sldId="265"/>
            <ac:spMk id="53" creationId="{9A97C86A-04D6-40F7-AE84-31AB43E6A846}"/>
          </ac:spMkLst>
        </pc:spChg>
        <pc:spChg chg="add">
          <ac:chgData name="Tom Bright" userId="eaeccdadeabcc45f" providerId="LiveId" clId="{67677BCA-9FCB-44A4-9E8E-4E3AD5738E1C}" dt="2024-06-02T00:25:44.051" v="60" actId="26606"/>
          <ac:spMkLst>
            <pc:docMk/>
            <pc:sldMk cId="2636736014" sldId="265"/>
            <ac:spMk id="54" creationId="{FF9F2414-84E8-453E-B1F3-389FDE8192D9}"/>
          </ac:spMkLst>
        </pc:spChg>
        <pc:spChg chg="add">
          <ac:chgData name="Tom Bright" userId="eaeccdadeabcc45f" providerId="LiveId" clId="{67677BCA-9FCB-44A4-9E8E-4E3AD5738E1C}" dt="2024-06-02T00:25:44.051" v="60" actId="26606"/>
          <ac:spMkLst>
            <pc:docMk/>
            <pc:sldMk cId="2636736014" sldId="265"/>
            <ac:spMk id="55" creationId="{3ECA69A1-7536-43AC-85EF-C7106179F5ED}"/>
          </ac:spMkLst>
        </pc:spChg>
        <pc:grpChg chg="add del">
          <ac:chgData name="Tom Bright" userId="eaeccdadeabcc45f" providerId="LiveId" clId="{67677BCA-9FCB-44A4-9E8E-4E3AD5738E1C}" dt="2024-06-02T00:24:59.764" v="45" actId="26606"/>
          <ac:grpSpMkLst>
            <pc:docMk/>
            <pc:sldMk cId="2636736014" sldId="265"/>
            <ac:grpSpMk id="6" creationId="{C32D4553-E775-4F16-9A6F-FED8D166A5B7}"/>
          </ac:grpSpMkLst>
        </pc:grpChg>
        <pc:grpChg chg="add del">
          <ac:chgData name="Tom Bright" userId="eaeccdadeabcc45f" providerId="LiveId" clId="{67677BCA-9FCB-44A4-9E8E-4E3AD5738E1C}" dt="2024-06-02T00:24:30.498" v="35" actId="26606"/>
          <ac:grpSpMkLst>
            <pc:docMk/>
            <pc:sldMk cId="2636736014" sldId="265"/>
            <ac:grpSpMk id="10" creationId="{DB88BD78-87E1-424D-B479-C37D8E41B12E}"/>
          </ac:grpSpMkLst>
        </pc:grpChg>
        <pc:picChg chg="add del mod">
          <ac:chgData name="Tom Bright" userId="eaeccdadeabcc45f" providerId="LiveId" clId="{67677BCA-9FCB-44A4-9E8E-4E3AD5738E1C}" dt="2024-06-02T16:23:21.159" v="259" actId="21"/>
          <ac:picMkLst>
            <pc:docMk/>
            <pc:sldMk cId="2636736014" sldId="265"/>
            <ac:picMk id="3" creationId="{4F3EC893-6072-CED7-9BDE-0C552A7E15C6}"/>
          </ac:picMkLst>
        </pc:picChg>
        <pc:picChg chg="add mod">
          <ac:chgData name="Tom Bright" userId="eaeccdadeabcc45f" providerId="LiveId" clId="{67677BCA-9FCB-44A4-9E8E-4E3AD5738E1C}" dt="2024-06-08T18:37:12.218" v="539"/>
          <ac:picMkLst>
            <pc:docMk/>
            <pc:sldMk cId="2636736014" sldId="265"/>
            <ac:picMk id="3" creationId="{C759EFC3-179C-57CA-B4B9-45484B80F750}"/>
          </ac:picMkLst>
        </pc:picChg>
        <pc:picChg chg="add del mod">
          <ac:chgData name="Tom Bright" userId="eaeccdadeabcc45f" providerId="LiveId" clId="{67677BCA-9FCB-44A4-9E8E-4E3AD5738E1C}" dt="2024-06-02T16:32:32.321" v="330" actId="21"/>
          <ac:picMkLst>
            <pc:docMk/>
            <pc:sldMk cId="2636736014" sldId="265"/>
            <ac:picMk id="4" creationId="{5E46EA5C-FF55-D0D5-4C4F-E5C74F80EE4D}"/>
          </ac:picMkLst>
        </pc:picChg>
        <pc:picChg chg="add del mod">
          <ac:chgData name="Tom Bright" userId="eaeccdadeabcc45f" providerId="LiveId" clId="{67677BCA-9FCB-44A4-9E8E-4E3AD5738E1C}" dt="2024-06-08T18:36:02.912" v="527" actId="21"/>
          <ac:picMkLst>
            <pc:docMk/>
            <pc:sldMk cId="2636736014" sldId="265"/>
            <ac:picMk id="6" creationId="{DD46F660-F5CA-1D6A-80FC-60286B51B579}"/>
          </ac:picMkLst>
        </pc:picChg>
      </pc:sldChg>
      <pc:sldChg chg="addSp delSp modSp add mod setBg">
        <pc:chgData name="Tom Bright" userId="eaeccdadeabcc45f" providerId="LiveId" clId="{67677BCA-9FCB-44A4-9E8E-4E3AD5738E1C}" dt="2024-06-08T18:35:56.376" v="526"/>
        <pc:sldMkLst>
          <pc:docMk/>
          <pc:sldMk cId="3954092864" sldId="266"/>
        </pc:sldMkLst>
        <pc:spChg chg="add">
          <ac:chgData name="Tom Bright" userId="eaeccdadeabcc45f" providerId="LiveId" clId="{67677BCA-9FCB-44A4-9E8E-4E3AD5738E1C}" dt="2024-06-02T00:27:00.216" v="65" actId="26606"/>
          <ac:spMkLst>
            <pc:docMk/>
            <pc:sldMk cId="3954092864" sldId="266"/>
            <ac:spMk id="8" creationId="{F3060C83-F051-4F0E-ABAD-AA0DFC48B218}"/>
          </ac:spMkLst>
        </pc:spChg>
        <pc:spChg chg="add">
          <ac:chgData name="Tom Bright" userId="eaeccdadeabcc45f" providerId="LiveId" clId="{67677BCA-9FCB-44A4-9E8E-4E3AD5738E1C}" dt="2024-06-02T00:27:00.216" v="65" actId="26606"/>
          <ac:spMkLst>
            <pc:docMk/>
            <pc:sldMk cId="3954092864" sldId="266"/>
            <ac:spMk id="10" creationId="{83C98ABE-055B-441F-B07E-44F97F083C39}"/>
          </ac:spMkLst>
        </pc:spChg>
        <pc:spChg chg="add">
          <ac:chgData name="Tom Bright" userId="eaeccdadeabcc45f" providerId="LiveId" clId="{67677BCA-9FCB-44A4-9E8E-4E3AD5738E1C}" dt="2024-06-02T00:27:00.216" v="65" actId="26606"/>
          <ac:spMkLst>
            <pc:docMk/>
            <pc:sldMk cId="3954092864" sldId="266"/>
            <ac:spMk id="12" creationId="{29FDB030-9B49-4CED-8CCD-4D99382388AC}"/>
          </ac:spMkLst>
        </pc:spChg>
        <pc:spChg chg="add">
          <ac:chgData name="Tom Bright" userId="eaeccdadeabcc45f" providerId="LiveId" clId="{67677BCA-9FCB-44A4-9E8E-4E3AD5738E1C}" dt="2024-06-02T00:27:00.216" v="65" actId="26606"/>
          <ac:spMkLst>
            <pc:docMk/>
            <pc:sldMk cId="3954092864" sldId="266"/>
            <ac:spMk id="14" creationId="{3783CA14-24A1-485C-8B30-D6A5D87987AD}"/>
          </ac:spMkLst>
        </pc:spChg>
        <pc:spChg chg="add">
          <ac:chgData name="Tom Bright" userId="eaeccdadeabcc45f" providerId="LiveId" clId="{67677BCA-9FCB-44A4-9E8E-4E3AD5738E1C}" dt="2024-06-02T00:27:00.216" v="65" actId="26606"/>
          <ac:spMkLst>
            <pc:docMk/>
            <pc:sldMk cId="3954092864" sldId="266"/>
            <ac:spMk id="16" creationId="{9A97C86A-04D6-40F7-AE84-31AB43E6A846}"/>
          </ac:spMkLst>
        </pc:spChg>
        <pc:spChg chg="add">
          <ac:chgData name="Tom Bright" userId="eaeccdadeabcc45f" providerId="LiveId" clId="{67677BCA-9FCB-44A4-9E8E-4E3AD5738E1C}" dt="2024-06-02T00:27:00.216" v="65" actId="26606"/>
          <ac:spMkLst>
            <pc:docMk/>
            <pc:sldMk cId="3954092864" sldId="266"/>
            <ac:spMk id="18" creationId="{FF9F2414-84E8-453E-B1F3-389FDE8192D9}"/>
          </ac:spMkLst>
        </pc:spChg>
        <pc:spChg chg="add">
          <ac:chgData name="Tom Bright" userId="eaeccdadeabcc45f" providerId="LiveId" clId="{67677BCA-9FCB-44A4-9E8E-4E3AD5738E1C}" dt="2024-06-02T00:27:00.216" v="65" actId="26606"/>
          <ac:spMkLst>
            <pc:docMk/>
            <pc:sldMk cId="3954092864" sldId="266"/>
            <ac:spMk id="20" creationId="{3ECA69A1-7536-43AC-85EF-C7106179F5ED}"/>
          </ac:spMkLst>
        </pc:spChg>
        <pc:picChg chg="add del mod">
          <ac:chgData name="Tom Bright" userId="eaeccdadeabcc45f" providerId="LiveId" clId="{67677BCA-9FCB-44A4-9E8E-4E3AD5738E1C}" dt="2024-06-02T16:23:19.324" v="258" actId="21"/>
          <ac:picMkLst>
            <pc:docMk/>
            <pc:sldMk cId="3954092864" sldId="266"/>
            <ac:picMk id="3" creationId="{01FF0782-EB3D-64C9-4557-099FD7130B09}"/>
          </ac:picMkLst>
        </pc:picChg>
        <pc:picChg chg="add del mod">
          <ac:chgData name="Tom Bright" userId="eaeccdadeabcc45f" providerId="LiveId" clId="{67677BCA-9FCB-44A4-9E8E-4E3AD5738E1C}" dt="2024-06-08T18:34:51.004" v="512" actId="21"/>
          <ac:picMkLst>
            <pc:docMk/>
            <pc:sldMk cId="3954092864" sldId="266"/>
            <ac:picMk id="3" creationId="{47DC2C65-CE47-930E-0442-D4F8DC09C48C}"/>
          </ac:picMkLst>
        </pc:picChg>
        <pc:picChg chg="add del mod">
          <ac:chgData name="Tom Bright" userId="eaeccdadeabcc45f" providerId="LiveId" clId="{67677BCA-9FCB-44A4-9E8E-4E3AD5738E1C}" dt="2024-06-08T18:34:33.143" v="508" actId="21"/>
          <ac:picMkLst>
            <pc:docMk/>
            <pc:sldMk cId="3954092864" sldId="266"/>
            <ac:picMk id="4" creationId="{121FFE4A-4943-092D-8842-1164DED9B913}"/>
          </ac:picMkLst>
        </pc:picChg>
        <pc:picChg chg="add del mod">
          <ac:chgData name="Tom Bright" userId="eaeccdadeabcc45f" providerId="LiveId" clId="{67677BCA-9FCB-44A4-9E8E-4E3AD5738E1C}" dt="2024-06-08T18:35:11.745" v="516" actId="21"/>
          <ac:picMkLst>
            <pc:docMk/>
            <pc:sldMk cId="3954092864" sldId="266"/>
            <ac:picMk id="6" creationId="{D6230D04-562B-AAC2-735E-F8ECCFB814F4}"/>
          </ac:picMkLst>
        </pc:picChg>
        <pc:picChg chg="add mod">
          <ac:chgData name="Tom Bright" userId="eaeccdadeabcc45f" providerId="LiveId" clId="{67677BCA-9FCB-44A4-9E8E-4E3AD5738E1C}" dt="2024-06-08T18:35:56.376" v="526"/>
          <ac:picMkLst>
            <pc:docMk/>
            <pc:sldMk cId="3954092864" sldId="266"/>
            <ac:picMk id="9" creationId="{594EA598-9AC6-D426-2A11-48D0D7AC2C58}"/>
          </ac:picMkLst>
        </pc:picChg>
      </pc:sldChg>
      <pc:sldChg chg="addSp delSp modSp add mod setBg">
        <pc:chgData name="Tom Bright" userId="eaeccdadeabcc45f" providerId="LiveId" clId="{67677BCA-9FCB-44A4-9E8E-4E3AD5738E1C}" dt="2024-06-08T18:34:25.832" v="507"/>
        <pc:sldMkLst>
          <pc:docMk/>
          <pc:sldMk cId="1400385474" sldId="267"/>
        </pc:sldMkLst>
        <pc:spChg chg="add">
          <ac:chgData name="Tom Bright" userId="eaeccdadeabcc45f" providerId="LiveId" clId="{67677BCA-9FCB-44A4-9E8E-4E3AD5738E1C}" dt="2024-06-02T00:27:05.397" v="66" actId="26606"/>
          <ac:spMkLst>
            <pc:docMk/>
            <pc:sldMk cId="1400385474" sldId="267"/>
            <ac:spMk id="8" creationId="{F3060C83-F051-4F0E-ABAD-AA0DFC48B218}"/>
          </ac:spMkLst>
        </pc:spChg>
        <pc:spChg chg="add">
          <ac:chgData name="Tom Bright" userId="eaeccdadeabcc45f" providerId="LiveId" clId="{67677BCA-9FCB-44A4-9E8E-4E3AD5738E1C}" dt="2024-06-02T00:27:05.397" v="66" actId="26606"/>
          <ac:spMkLst>
            <pc:docMk/>
            <pc:sldMk cId="1400385474" sldId="267"/>
            <ac:spMk id="10" creationId="{83C98ABE-055B-441F-B07E-44F97F083C39}"/>
          </ac:spMkLst>
        </pc:spChg>
        <pc:spChg chg="add">
          <ac:chgData name="Tom Bright" userId="eaeccdadeabcc45f" providerId="LiveId" clId="{67677BCA-9FCB-44A4-9E8E-4E3AD5738E1C}" dt="2024-06-02T00:27:05.397" v="66" actId="26606"/>
          <ac:spMkLst>
            <pc:docMk/>
            <pc:sldMk cId="1400385474" sldId="267"/>
            <ac:spMk id="12" creationId="{29FDB030-9B49-4CED-8CCD-4D99382388AC}"/>
          </ac:spMkLst>
        </pc:spChg>
        <pc:spChg chg="add">
          <ac:chgData name="Tom Bright" userId="eaeccdadeabcc45f" providerId="LiveId" clId="{67677BCA-9FCB-44A4-9E8E-4E3AD5738E1C}" dt="2024-06-02T00:27:05.397" v="66" actId="26606"/>
          <ac:spMkLst>
            <pc:docMk/>
            <pc:sldMk cId="1400385474" sldId="267"/>
            <ac:spMk id="14" creationId="{3783CA14-24A1-485C-8B30-D6A5D87987AD}"/>
          </ac:spMkLst>
        </pc:spChg>
        <pc:spChg chg="add">
          <ac:chgData name="Tom Bright" userId="eaeccdadeabcc45f" providerId="LiveId" clId="{67677BCA-9FCB-44A4-9E8E-4E3AD5738E1C}" dt="2024-06-02T00:27:05.397" v="66" actId="26606"/>
          <ac:spMkLst>
            <pc:docMk/>
            <pc:sldMk cId="1400385474" sldId="267"/>
            <ac:spMk id="16" creationId="{9A97C86A-04D6-40F7-AE84-31AB43E6A846}"/>
          </ac:spMkLst>
        </pc:spChg>
        <pc:spChg chg="add">
          <ac:chgData name="Tom Bright" userId="eaeccdadeabcc45f" providerId="LiveId" clId="{67677BCA-9FCB-44A4-9E8E-4E3AD5738E1C}" dt="2024-06-02T00:27:05.397" v="66" actId="26606"/>
          <ac:spMkLst>
            <pc:docMk/>
            <pc:sldMk cId="1400385474" sldId="267"/>
            <ac:spMk id="18" creationId="{FF9F2414-84E8-453E-B1F3-389FDE8192D9}"/>
          </ac:spMkLst>
        </pc:spChg>
        <pc:spChg chg="add">
          <ac:chgData name="Tom Bright" userId="eaeccdadeabcc45f" providerId="LiveId" clId="{67677BCA-9FCB-44A4-9E8E-4E3AD5738E1C}" dt="2024-06-02T00:27:05.397" v="66" actId="26606"/>
          <ac:spMkLst>
            <pc:docMk/>
            <pc:sldMk cId="1400385474" sldId="267"/>
            <ac:spMk id="20" creationId="{3ECA69A1-7536-43AC-85EF-C7106179F5ED}"/>
          </ac:spMkLst>
        </pc:spChg>
        <pc:picChg chg="add mod">
          <ac:chgData name="Tom Bright" userId="eaeccdadeabcc45f" providerId="LiveId" clId="{67677BCA-9FCB-44A4-9E8E-4E3AD5738E1C}" dt="2024-06-08T18:34:25.832" v="507"/>
          <ac:picMkLst>
            <pc:docMk/>
            <pc:sldMk cId="1400385474" sldId="267"/>
            <ac:picMk id="3" creationId="{24D3B992-DACC-872D-AB13-B8C29791B947}"/>
          </ac:picMkLst>
        </pc:picChg>
        <pc:picChg chg="add del mod">
          <ac:chgData name="Tom Bright" userId="eaeccdadeabcc45f" providerId="LiveId" clId="{67677BCA-9FCB-44A4-9E8E-4E3AD5738E1C}" dt="2024-06-02T16:23:17.802" v="257" actId="21"/>
          <ac:picMkLst>
            <pc:docMk/>
            <pc:sldMk cId="1400385474" sldId="267"/>
            <ac:picMk id="3" creationId="{670FF109-42D4-3E4E-2421-0E4661D6FE95}"/>
          </ac:picMkLst>
        </pc:picChg>
        <pc:picChg chg="add del mod">
          <ac:chgData name="Tom Bright" userId="eaeccdadeabcc45f" providerId="LiveId" clId="{67677BCA-9FCB-44A4-9E8E-4E3AD5738E1C}" dt="2024-06-08T18:33:47.894" v="497" actId="21"/>
          <ac:picMkLst>
            <pc:docMk/>
            <pc:sldMk cId="1400385474" sldId="267"/>
            <ac:picMk id="4" creationId="{6C900D01-07F1-1AF8-D01C-640462CBBE49}"/>
          </ac:picMkLst>
        </pc:picChg>
      </pc:sldChg>
      <pc:sldChg chg="addSp delSp modSp add mod ord">
        <pc:chgData name="Tom Bright" userId="eaeccdadeabcc45f" providerId="LiveId" clId="{67677BCA-9FCB-44A4-9E8E-4E3AD5738E1C}" dt="2024-06-08T18:45:09.060" v="613"/>
        <pc:sldMkLst>
          <pc:docMk/>
          <pc:sldMk cId="128870414" sldId="268"/>
        </pc:sldMkLst>
        <pc:spChg chg="del">
          <ac:chgData name="Tom Bright" userId="eaeccdadeabcc45f" providerId="LiveId" clId="{67677BCA-9FCB-44A4-9E8E-4E3AD5738E1C}" dt="2024-06-02T00:47:08.157" v="203" actId="26606"/>
          <ac:spMkLst>
            <pc:docMk/>
            <pc:sldMk cId="128870414" sldId="268"/>
            <ac:spMk id="8" creationId="{F3060C83-F051-4F0E-ABAD-AA0DFC48B218}"/>
          </ac:spMkLst>
        </pc:spChg>
        <pc:spChg chg="del">
          <ac:chgData name="Tom Bright" userId="eaeccdadeabcc45f" providerId="LiveId" clId="{67677BCA-9FCB-44A4-9E8E-4E3AD5738E1C}" dt="2024-06-02T00:47:08.157" v="203" actId="26606"/>
          <ac:spMkLst>
            <pc:docMk/>
            <pc:sldMk cId="128870414" sldId="268"/>
            <ac:spMk id="10" creationId="{83C98ABE-055B-441F-B07E-44F97F083C39}"/>
          </ac:spMkLst>
        </pc:spChg>
        <pc:spChg chg="del">
          <ac:chgData name="Tom Bright" userId="eaeccdadeabcc45f" providerId="LiveId" clId="{67677BCA-9FCB-44A4-9E8E-4E3AD5738E1C}" dt="2024-06-02T00:47:08.157" v="203" actId="26606"/>
          <ac:spMkLst>
            <pc:docMk/>
            <pc:sldMk cId="128870414" sldId="268"/>
            <ac:spMk id="12" creationId="{29FDB030-9B49-4CED-8CCD-4D99382388AC}"/>
          </ac:spMkLst>
        </pc:spChg>
        <pc:spChg chg="del">
          <ac:chgData name="Tom Bright" userId="eaeccdadeabcc45f" providerId="LiveId" clId="{67677BCA-9FCB-44A4-9E8E-4E3AD5738E1C}" dt="2024-06-02T00:47:08.157" v="203" actId="26606"/>
          <ac:spMkLst>
            <pc:docMk/>
            <pc:sldMk cId="128870414" sldId="268"/>
            <ac:spMk id="14" creationId="{3783CA14-24A1-485C-8B30-D6A5D87987AD}"/>
          </ac:spMkLst>
        </pc:spChg>
        <pc:spChg chg="del">
          <ac:chgData name="Tom Bright" userId="eaeccdadeabcc45f" providerId="LiveId" clId="{67677BCA-9FCB-44A4-9E8E-4E3AD5738E1C}" dt="2024-06-02T00:47:08.157" v="203" actId="26606"/>
          <ac:spMkLst>
            <pc:docMk/>
            <pc:sldMk cId="128870414" sldId="268"/>
            <ac:spMk id="16" creationId="{9A97C86A-04D6-40F7-AE84-31AB43E6A846}"/>
          </ac:spMkLst>
        </pc:spChg>
        <pc:spChg chg="del">
          <ac:chgData name="Tom Bright" userId="eaeccdadeabcc45f" providerId="LiveId" clId="{67677BCA-9FCB-44A4-9E8E-4E3AD5738E1C}" dt="2024-06-02T00:47:08.157" v="203" actId="26606"/>
          <ac:spMkLst>
            <pc:docMk/>
            <pc:sldMk cId="128870414" sldId="268"/>
            <ac:spMk id="18" creationId="{FF9F2414-84E8-453E-B1F3-389FDE8192D9}"/>
          </ac:spMkLst>
        </pc:spChg>
        <pc:spChg chg="del">
          <ac:chgData name="Tom Bright" userId="eaeccdadeabcc45f" providerId="LiveId" clId="{67677BCA-9FCB-44A4-9E8E-4E3AD5738E1C}" dt="2024-06-02T00:47:08.157" v="203" actId="26606"/>
          <ac:spMkLst>
            <pc:docMk/>
            <pc:sldMk cId="128870414" sldId="268"/>
            <ac:spMk id="20" creationId="{3ECA69A1-7536-43AC-85EF-C7106179F5ED}"/>
          </ac:spMkLst>
        </pc:spChg>
        <pc:spChg chg="add">
          <ac:chgData name="Tom Bright" userId="eaeccdadeabcc45f" providerId="LiveId" clId="{67677BCA-9FCB-44A4-9E8E-4E3AD5738E1C}" dt="2024-06-02T00:47:08.157" v="203" actId="26606"/>
          <ac:spMkLst>
            <pc:docMk/>
            <pc:sldMk cId="128870414" sldId="268"/>
            <ac:spMk id="25" creationId="{86FF76B9-219D-4469-AF87-0236D29032F1}"/>
          </ac:spMkLst>
        </pc:spChg>
        <pc:spChg chg="add">
          <ac:chgData name="Tom Bright" userId="eaeccdadeabcc45f" providerId="LiveId" clId="{67677BCA-9FCB-44A4-9E8E-4E3AD5738E1C}" dt="2024-06-02T00:47:08.157" v="203" actId="26606"/>
          <ac:spMkLst>
            <pc:docMk/>
            <pc:sldMk cId="128870414" sldId="268"/>
            <ac:spMk id="31" creationId="{2E80C965-DB6D-4F81-9E9E-B027384D0BD6}"/>
          </ac:spMkLst>
        </pc:spChg>
        <pc:spChg chg="add">
          <ac:chgData name="Tom Bright" userId="eaeccdadeabcc45f" providerId="LiveId" clId="{67677BCA-9FCB-44A4-9E8E-4E3AD5738E1C}" dt="2024-06-02T00:47:08.157" v="203" actId="26606"/>
          <ac:spMkLst>
            <pc:docMk/>
            <pc:sldMk cId="128870414" sldId="268"/>
            <ac:spMk id="33" creationId="{633C5E46-DAC5-4661-9C87-22B08E2A512F}"/>
          </ac:spMkLst>
        </pc:spChg>
        <pc:grpChg chg="add">
          <ac:chgData name="Tom Bright" userId="eaeccdadeabcc45f" providerId="LiveId" clId="{67677BCA-9FCB-44A4-9E8E-4E3AD5738E1C}" dt="2024-06-02T00:47:08.157" v="203" actId="26606"/>
          <ac:grpSpMkLst>
            <pc:docMk/>
            <pc:sldMk cId="128870414" sldId="268"/>
            <ac:grpSpMk id="27" creationId="{DB88BD78-87E1-424D-B479-C37D8E41B12E}"/>
          </ac:grpSpMkLst>
        </pc:grpChg>
        <pc:picChg chg="add mod">
          <ac:chgData name="Tom Bright" userId="eaeccdadeabcc45f" providerId="LiveId" clId="{67677BCA-9FCB-44A4-9E8E-4E3AD5738E1C}" dt="2024-06-08T18:45:09.060" v="613"/>
          <ac:picMkLst>
            <pc:docMk/>
            <pc:sldMk cId="128870414" sldId="268"/>
            <ac:picMk id="3" creationId="{9A0D6380-FC18-CB25-5ABE-858CB48ACC80}"/>
          </ac:picMkLst>
        </pc:picChg>
        <pc:picChg chg="add del mod">
          <ac:chgData name="Tom Bright" userId="eaeccdadeabcc45f" providerId="LiveId" clId="{67677BCA-9FCB-44A4-9E8E-4E3AD5738E1C}" dt="2024-06-02T16:40:57.570" v="390" actId="21"/>
          <ac:picMkLst>
            <pc:docMk/>
            <pc:sldMk cId="128870414" sldId="268"/>
            <ac:picMk id="3" creationId="{C19CC6AC-CA81-1DDA-2D74-E13189D75F29}"/>
          </ac:picMkLst>
        </pc:picChg>
        <pc:picChg chg="del">
          <ac:chgData name="Tom Bright" userId="eaeccdadeabcc45f" providerId="LiveId" clId="{67677BCA-9FCB-44A4-9E8E-4E3AD5738E1C}" dt="2024-06-02T00:45:44.645" v="193" actId="21"/>
          <ac:picMkLst>
            <pc:docMk/>
            <pc:sldMk cId="128870414" sldId="268"/>
            <ac:picMk id="3" creationId="{EDD90E16-AE4E-2826-3459-9A9BD355B83E}"/>
          </ac:picMkLst>
        </pc:picChg>
        <pc:picChg chg="add del mod">
          <ac:chgData name="Tom Bright" userId="eaeccdadeabcc45f" providerId="LiveId" clId="{67677BCA-9FCB-44A4-9E8E-4E3AD5738E1C}" dt="2024-06-02T16:23:33.957" v="265" actId="21"/>
          <ac:picMkLst>
            <pc:docMk/>
            <pc:sldMk cId="128870414" sldId="268"/>
            <ac:picMk id="4" creationId="{3E596673-57A8-5EDA-B0EB-DF9E72E32989}"/>
          </ac:picMkLst>
        </pc:picChg>
        <pc:picChg chg="add del mod">
          <ac:chgData name="Tom Bright" userId="eaeccdadeabcc45f" providerId="LiveId" clId="{67677BCA-9FCB-44A4-9E8E-4E3AD5738E1C}" dt="2024-06-08T18:43:46.559" v="598" actId="21"/>
          <ac:picMkLst>
            <pc:docMk/>
            <pc:sldMk cId="128870414" sldId="268"/>
            <ac:picMk id="6" creationId="{D074F60A-9618-7235-0F96-1A0273F80C9E}"/>
          </ac:picMkLst>
        </pc:picChg>
      </pc:sldChg>
      <pc:sldChg chg="addSp delSp modSp add mod ord">
        <pc:chgData name="Tom Bright" userId="eaeccdadeabcc45f" providerId="LiveId" clId="{67677BCA-9FCB-44A4-9E8E-4E3AD5738E1C}" dt="2024-06-08T18:43:32.072" v="597"/>
        <pc:sldMkLst>
          <pc:docMk/>
          <pc:sldMk cId="2699402136" sldId="269"/>
        </pc:sldMkLst>
        <pc:picChg chg="add del mod">
          <ac:chgData name="Tom Bright" userId="eaeccdadeabcc45f" providerId="LiveId" clId="{67677BCA-9FCB-44A4-9E8E-4E3AD5738E1C}" dt="2024-06-05T19:54:33.015" v="443" actId="21"/>
          <ac:picMkLst>
            <pc:docMk/>
            <pc:sldMk cId="2699402136" sldId="269"/>
            <ac:picMk id="3" creationId="{541439E7-4A66-AF4C-9342-927FBD71C20B}"/>
          </ac:picMkLst>
        </pc:picChg>
        <pc:picChg chg="add mod">
          <ac:chgData name="Tom Bright" userId="eaeccdadeabcc45f" providerId="LiveId" clId="{67677BCA-9FCB-44A4-9E8E-4E3AD5738E1C}" dt="2024-06-08T18:43:32.072" v="597"/>
          <ac:picMkLst>
            <pc:docMk/>
            <pc:sldMk cId="2699402136" sldId="269"/>
            <ac:picMk id="3" creationId="{CD64A51F-B5BC-16CC-5C15-008C2173158D}"/>
          </ac:picMkLst>
        </pc:picChg>
        <pc:picChg chg="del">
          <ac:chgData name="Tom Bright" userId="eaeccdadeabcc45f" providerId="LiveId" clId="{67677BCA-9FCB-44A4-9E8E-4E3AD5738E1C}" dt="2024-06-02T00:48:29.258" v="212" actId="21"/>
          <ac:picMkLst>
            <pc:docMk/>
            <pc:sldMk cId="2699402136" sldId="269"/>
            <ac:picMk id="3" creationId="{EDD90E16-AE4E-2826-3459-9A9BD355B83E}"/>
          </ac:picMkLst>
        </pc:picChg>
        <pc:picChg chg="add del mod">
          <ac:chgData name="Tom Bright" userId="eaeccdadeabcc45f" providerId="LiveId" clId="{67677BCA-9FCB-44A4-9E8E-4E3AD5738E1C}" dt="2024-06-08T18:42:51.623" v="588" actId="21"/>
          <ac:picMkLst>
            <pc:docMk/>
            <pc:sldMk cId="2699402136" sldId="269"/>
            <ac:picMk id="4" creationId="{324B8211-60CB-46AE-BCB0-A0813CD98E00}"/>
          </ac:picMkLst>
        </pc:picChg>
        <pc:picChg chg="add del mod">
          <ac:chgData name="Tom Bright" userId="eaeccdadeabcc45f" providerId="LiveId" clId="{67677BCA-9FCB-44A4-9E8E-4E3AD5738E1C}" dt="2024-06-02T16:23:35.639" v="266" actId="21"/>
          <ac:picMkLst>
            <pc:docMk/>
            <pc:sldMk cId="2699402136" sldId="269"/>
            <ac:picMk id="4" creationId="{DF186BF1-B46A-601B-BA47-58F207175174}"/>
          </ac:picMkLst>
        </pc:picChg>
      </pc:sldChg>
      <pc:sldChg chg="addSp delSp modSp add mod">
        <pc:chgData name="Tom Bright" userId="eaeccdadeabcc45f" providerId="LiveId" clId="{67677BCA-9FCB-44A4-9E8E-4E3AD5738E1C}" dt="2024-06-08T18:46:26.087" v="623"/>
        <pc:sldMkLst>
          <pc:docMk/>
          <pc:sldMk cId="392814280" sldId="270"/>
        </pc:sldMkLst>
        <pc:picChg chg="add del mod">
          <ac:chgData name="Tom Bright" userId="eaeccdadeabcc45f" providerId="LiveId" clId="{67677BCA-9FCB-44A4-9E8E-4E3AD5738E1C}" dt="2024-06-02T16:23:38.443" v="267" actId="21"/>
          <ac:picMkLst>
            <pc:docMk/>
            <pc:sldMk cId="392814280" sldId="270"/>
            <ac:picMk id="3" creationId="{285ABF9A-3C82-D386-E0CE-A6ACF1EC792D}"/>
          </ac:picMkLst>
        </pc:picChg>
        <pc:picChg chg="add mod">
          <ac:chgData name="Tom Bright" userId="eaeccdadeabcc45f" providerId="LiveId" clId="{67677BCA-9FCB-44A4-9E8E-4E3AD5738E1C}" dt="2024-06-08T18:46:26.087" v="623"/>
          <ac:picMkLst>
            <pc:docMk/>
            <pc:sldMk cId="392814280" sldId="270"/>
            <ac:picMk id="3" creationId="{EECAB1F3-4F68-7A28-CB7F-672E77E1FB5C}"/>
          </ac:picMkLst>
        </pc:picChg>
        <pc:picChg chg="add del mod">
          <ac:chgData name="Tom Bright" userId="eaeccdadeabcc45f" providerId="LiveId" clId="{67677BCA-9FCB-44A4-9E8E-4E3AD5738E1C}" dt="2024-06-08T18:45:36.789" v="616" actId="21"/>
          <ac:picMkLst>
            <pc:docMk/>
            <pc:sldMk cId="392814280" sldId="270"/>
            <ac:picMk id="4" creationId="{94365B20-20A0-CE37-FE72-16A882524B66}"/>
          </ac:picMkLst>
        </pc:picChg>
        <pc:picChg chg="del">
          <ac:chgData name="Tom Bright" userId="eaeccdadeabcc45f" providerId="LiveId" clId="{67677BCA-9FCB-44A4-9E8E-4E3AD5738E1C}" dt="2024-06-02T00:49:30.227" v="222" actId="21"/>
          <ac:picMkLst>
            <pc:docMk/>
            <pc:sldMk cId="392814280" sldId="270"/>
            <ac:picMk id="4" creationId="{DF186BF1-B46A-601B-BA47-58F207175174}"/>
          </ac:picMkLst>
        </pc:picChg>
      </pc:sldChg>
      <pc:sldChg chg="addSp delSp modSp add mod">
        <pc:chgData name="Tom Bright" userId="eaeccdadeabcc45f" providerId="LiveId" clId="{67677BCA-9FCB-44A4-9E8E-4E3AD5738E1C}" dt="2024-06-08T18:46:58.208" v="630"/>
        <pc:sldMkLst>
          <pc:docMk/>
          <pc:sldMk cId="1390814080" sldId="271"/>
        </pc:sldMkLst>
        <pc:picChg chg="del">
          <ac:chgData name="Tom Bright" userId="eaeccdadeabcc45f" providerId="LiveId" clId="{67677BCA-9FCB-44A4-9E8E-4E3AD5738E1C}" dt="2024-06-02T00:49:59.378" v="230" actId="21"/>
          <ac:picMkLst>
            <pc:docMk/>
            <pc:sldMk cId="1390814080" sldId="271"/>
            <ac:picMk id="3" creationId="{285ABF9A-3C82-D386-E0CE-A6ACF1EC792D}"/>
          </ac:picMkLst>
        </pc:picChg>
        <pc:picChg chg="add del mod">
          <ac:chgData name="Tom Bright" userId="eaeccdadeabcc45f" providerId="LiveId" clId="{67677BCA-9FCB-44A4-9E8E-4E3AD5738E1C}" dt="2024-06-08T18:46:37.063" v="624" actId="21"/>
          <ac:picMkLst>
            <pc:docMk/>
            <pc:sldMk cId="1390814080" sldId="271"/>
            <ac:picMk id="3" creationId="{AE19E49C-B903-BBEC-F8A0-360E7E1928F4}"/>
          </ac:picMkLst>
        </pc:picChg>
        <pc:picChg chg="add mod">
          <ac:chgData name="Tom Bright" userId="eaeccdadeabcc45f" providerId="LiveId" clId="{67677BCA-9FCB-44A4-9E8E-4E3AD5738E1C}" dt="2024-06-08T18:46:58.208" v="630"/>
          <ac:picMkLst>
            <pc:docMk/>
            <pc:sldMk cId="1390814080" sldId="271"/>
            <ac:picMk id="4" creationId="{50C55B1D-7C96-99ED-E659-D0848E492100}"/>
          </ac:picMkLst>
        </pc:picChg>
        <pc:picChg chg="add del mod">
          <ac:chgData name="Tom Bright" userId="eaeccdadeabcc45f" providerId="LiveId" clId="{67677BCA-9FCB-44A4-9E8E-4E3AD5738E1C}" dt="2024-06-02T16:23:40.013" v="268" actId="21"/>
          <ac:picMkLst>
            <pc:docMk/>
            <pc:sldMk cId="1390814080" sldId="271"/>
            <ac:picMk id="4" creationId="{97B4EB7C-D2A6-9EDA-EAA2-D2C1E00D0803}"/>
          </ac:picMkLst>
        </pc:picChg>
      </pc:sldChg>
      <pc:sldChg chg="addSp delSp modSp add mod">
        <pc:chgData name="Tom Bright" userId="eaeccdadeabcc45f" providerId="LiveId" clId="{67677BCA-9FCB-44A4-9E8E-4E3AD5738E1C}" dt="2024-06-08T18:47:54.951" v="639"/>
        <pc:sldMkLst>
          <pc:docMk/>
          <pc:sldMk cId="1144600792" sldId="272"/>
        </pc:sldMkLst>
        <pc:picChg chg="add mod">
          <ac:chgData name="Tom Bright" userId="eaeccdadeabcc45f" providerId="LiveId" clId="{67677BCA-9FCB-44A4-9E8E-4E3AD5738E1C}" dt="2024-06-08T18:47:54.951" v="639"/>
          <ac:picMkLst>
            <pc:docMk/>
            <pc:sldMk cId="1144600792" sldId="272"/>
            <ac:picMk id="3" creationId="{81C3C83B-C98A-E61A-B223-6F8C4AC0477C}"/>
          </ac:picMkLst>
        </pc:picChg>
        <pc:picChg chg="add del mod">
          <ac:chgData name="Tom Bright" userId="eaeccdadeabcc45f" providerId="LiveId" clId="{67677BCA-9FCB-44A4-9E8E-4E3AD5738E1C}" dt="2024-06-02T16:23:41.353" v="269" actId="21"/>
          <ac:picMkLst>
            <pc:docMk/>
            <pc:sldMk cId="1144600792" sldId="272"/>
            <ac:picMk id="3" creationId="{AABC3803-8265-7C68-36DF-C63CB3F8FCF3}"/>
          </ac:picMkLst>
        </pc:picChg>
        <pc:picChg chg="del">
          <ac:chgData name="Tom Bright" userId="eaeccdadeabcc45f" providerId="LiveId" clId="{67677BCA-9FCB-44A4-9E8E-4E3AD5738E1C}" dt="2024-06-02T00:50:45.340" v="241" actId="21"/>
          <ac:picMkLst>
            <pc:docMk/>
            <pc:sldMk cId="1144600792" sldId="272"/>
            <ac:picMk id="4" creationId="{97B4EB7C-D2A6-9EDA-EAA2-D2C1E00D0803}"/>
          </ac:picMkLst>
        </pc:picChg>
        <pc:picChg chg="add del mod">
          <ac:chgData name="Tom Bright" userId="eaeccdadeabcc45f" providerId="LiveId" clId="{67677BCA-9FCB-44A4-9E8E-4E3AD5738E1C}" dt="2024-06-08T18:47:08.734" v="631" actId="21"/>
          <ac:picMkLst>
            <pc:docMk/>
            <pc:sldMk cId="1144600792" sldId="272"/>
            <ac:picMk id="4" creationId="{E13CD3E5-B582-EFA3-FF0C-D62596A1288C}"/>
          </ac:picMkLst>
        </pc:picChg>
      </pc:sldChg>
      <pc:sldChg chg="addSp delSp modSp add mod">
        <pc:chgData name="Tom Bright" userId="eaeccdadeabcc45f" providerId="LiveId" clId="{67677BCA-9FCB-44A4-9E8E-4E3AD5738E1C}" dt="2024-06-08T18:49:03.860" v="650"/>
        <pc:sldMkLst>
          <pc:docMk/>
          <pc:sldMk cId="2969412416" sldId="273"/>
        </pc:sldMkLst>
        <pc:picChg chg="add del mod">
          <ac:chgData name="Tom Bright" userId="eaeccdadeabcc45f" providerId="LiveId" clId="{67677BCA-9FCB-44A4-9E8E-4E3AD5738E1C}" dt="2024-06-08T18:48:15.093" v="640" actId="21"/>
          <ac:picMkLst>
            <pc:docMk/>
            <pc:sldMk cId="2969412416" sldId="273"/>
            <ac:picMk id="3" creationId="{764BE076-3E43-474D-5FCB-78BD7B157C89}"/>
          </ac:picMkLst>
        </pc:picChg>
        <pc:picChg chg="add mod">
          <ac:chgData name="Tom Bright" userId="eaeccdadeabcc45f" providerId="LiveId" clId="{67677BCA-9FCB-44A4-9E8E-4E3AD5738E1C}" dt="2024-06-08T18:49:03.860" v="650"/>
          <ac:picMkLst>
            <pc:docMk/>
            <pc:sldMk cId="2969412416" sldId="273"/>
            <ac:picMk id="4" creationId="{D27387BD-4168-6489-7CA3-028460BB681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9E5456-21C4-0F05-2DBA-BD40CBA53E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1636D3-B308-2667-BC3A-5A542C60DC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9051CC6F-F675-4B90-BC12-0AB6475D2C44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268F18-9131-8DE7-7F4C-00214EF1E6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563A38-774A-CD90-BC34-0BE24A498A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C2C4A8BC-AB3E-47E6-B5E8-E593C7EA3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0899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1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DE412EC0-A4CC-4C53-8C11-7620921DAACB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5"/>
            <a:ext cx="5679440" cy="3695463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AA0A2B96-16E1-4697-A0AC-C2EE08AD9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305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65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065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41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6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150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67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398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44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5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91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0939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1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58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44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40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965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6EC73-08E5-77E6-5A5E-B182659BA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350738-F767-3B30-DE24-4CC58C01D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02086-DD72-DB52-C479-3B26B5F77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29E6-A18D-47A7-B820-ED87FCF756F3}" type="datetime1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49129-E8F0-2177-C826-C3A9991E1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0CDB5-DDB9-DB45-699D-CC52114C9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5B9A-E159-41AC-91A4-DF70A82CF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6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BA1B6-9EB9-8389-5705-0E56476E0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126E8-8DCC-B1A4-869F-CF58B42A4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091DA-6CF2-4F64-0D8A-FE1CD1167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87B73-EA92-40AD-8015-1C127FFEF84D}" type="datetime1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8EAAC-A066-CB37-BF5E-4F5E4E11E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4678F-7364-38D8-7D76-49F81F9CF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5B9A-E159-41AC-91A4-DF70A82CF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91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848D0-0F31-028A-01E1-13EDF894B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9F24D1-7FCC-703F-03A3-10649789D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DEC06-8D41-E07F-EDFB-CBCD1553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F6714-BB93-4B6E-AB86-490DC6C9E95E}" type="datetime1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D91D3-7E35-22DF-0F99-3415C78A5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018A7-119F-9873-112A-28CF98EBF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5B9A-E159-41AC-91A4-DF70A82CF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37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582F4-BB12-CAF0-06F9-04E93425B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19726-2171-CC6B-B266-1B793D39D4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5DDA2D-4256-78FD-C7CB-6685B1ED7F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C3FAFF-8466-0400-93DE-2CEC732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32503-5600-40F3-A37E-A4C78DC2B4EA}" type="datetime1">
              <a:rPr lang="en-US" smtClean="0"/>
              <a:t>6/8/2024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B6E37-72C6-5709-6E79-F3A7BF8BB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2B3991-FE33-7CE0-F9AA-3332A83A8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5B9A-E159-41AC-91A4-DF70A82CF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66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9DCA6-FE68-2A79-82A2-02C3BC53D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26718-0E15-4895-5F97-91938BF28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C80C9C-2331-4B84-FC06-BC11C2995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CA26EF-D1D8-FF51-97D7-971871A96C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70DD74-1B33-4AEE-B892-7CB68D3D7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3E365F-23F1-476E-3096-7576D70D7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5C76-DDEB-4205-B3A8-F5082B9A08C4}" type="datetime1">
              <a:rPr lang="en-US" smtClean="0"/>
              <a:t>6/8/2024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133EE8-92D6-9901-7790-6B371F02E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54DE61-DF6E-DFBB-CC84-1F73EDEB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5B9A-E159-41AC-91A4-DF70A82CF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20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22938-7DFD-DBC8-68D2-0F43476D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C0897A-A016-4748-BAEB-BD3E62359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77B3B-2A5D-4F2F-8544-036872AE9CC7}" type="datetime1">
              <a:rPr lang="en-US" smtClean="0"/>
              <a:t>6/8/2024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47ACF-3428-7660-4BE4-F9082F647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F682D6-1DDE-EC76-B92C-19E074E54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5B9A-E159-41AC-91A4-DF70A82CF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02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78A453-3F38-FB92-AB8E-41AF90472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A2F76-CA71-4C3E-8F86-F1B14F88FA8A}" type="datetime1">
              <a:rPr lang="en-US" smtClean="0"/>
              <a:t>6/8/2024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28A623-BB7D-B976-B6EB-515ACA646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7A6D8C-0630-C831-754E-249D8F1A6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5B9A-E159-41AC-91A4-DF70A82CF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33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0542-F8B5-D52B-6720-0F3D9937A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36F1E-646A-6F7F-F42B-633309018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61F4A-8D33-105F-97EA-7C60E17B6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8FDC65-171E-E26E-33EF-25C52EB10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63C1-FB30-48A5-9D5C-C9C2F381BD85}" type="datetime1">
              <a:rPr lang="en-US" smtClean="0"/>
              <a:t>6/8/2024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D4B8B-39C9-1799-7D17-1CEE32FA0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F025E-D090-E093-8E8D-AF9E4CD62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5B9A-E159-41AC-91A4-DF70A82CF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04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0050C-17B2-9C53-74E0-9F018CDE3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570CE0-9E2D-4849-DA70-F799137A1A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E8876-F17D-9A6B-C600-F31172CE47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D8095-6E5D-8910-BE16-4661FE03E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DBCAE-FEAE-4717-BAF2-B8FC157321E8}" type="datetime1">
              <a:rPr lang="en-US" smtClean="0"/>
              <a:t>6/8/2024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116E66-6881-572F-810D-F012212D1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A87DC-9411-273D-6EF0-CD36D8262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5B9A-E159-41AC-91A4-DF70A82CF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678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4BA97-30AC-0490-3EDD-FF090810D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220EF1-C251-79B3-DB03-33F1B2E865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0512A-BF38-A3C9-B6A9-D85DC5910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AB75E-8798-44AA-9BEC-14E13FD1AE1D}" type="datetime1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F6FE5-FA83-14F2-A8FC-F70C5E715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221B3-D7C5-6BB4-175B-60EB6D4F1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5B9A-E159-41AC-91A4-DF70A82CF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461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868552-45C2-07A1-2AC4-CE8B742688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ECDAA5-5B25-6C3F-4AFF-68774D2343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7E0C9-FD12-B03C-B9B4-99970B214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F6755-5250-43BF-AA44-22B73CAE2310}" type="datetime1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F2121-2EA3-EC7D-3875-5AFA6ADFF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26376-297D-D46D-4740-84FC632F2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5B9A-E159-41AC-91A4-DF70A82CF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4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3A1EE6-23E7-FF6E-CFF0-0862A33B5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93EEEE-5064-C4E2-CB52-E2B8ECE0F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7A0B4-F184-09CB-345C-BFFE53D36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EF3B1E-FC56-4E31-AC43-6C1EA5E22A73}" type="datetime1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5FFA3-4094-D403-6B00-E43CD28AF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81837-BB84-F78E-AE53-D99E7641D7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B85B9A-E159-41AC-91A4-DF70A82CF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440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sign&#10;&#10;Description automatically generated">
            <a:extLst>
              <a:ext uri="{FF2B5EF4-FFF2-40B4-BE49-F238E27FC236}">
                <a16:creationId xmlns:a16="http://schemas.microsoft.com/office/drawing/2014/main" id="{279B94E0-3873-0166-A5FB-C6268B6357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21" y="-243826"/>
            <a:ext cx="10515600" cy="734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41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screenshot of a black screen&#10;&#10;Description automatically generated">
            <a:extLst>
              <a:ext uri="{FF2B5EF4-FFF2-40B4-BE49-F238E27FC236}">
                <a16:creationId xmlns:a16="http://schemas.microsoft.com/office/drawing/2014/main" id="{701BD7A1-8AB6-9E97-49C9-F3EF5A59E8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83" y="-298982"/>
            <a:ext cx="9601200" cy="757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709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31396F3-0D10-DFC3-95C3-F71F35508FB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57" y="-320093"/>
            <a:ext cx="10058400" cy="760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07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24D3B992-DACC-872D-AB13-B8C29791B94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63" y="-297468"/>
            <a:ext cx="10515600" cy="74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385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594EA598-9AC6-D426-2A11-48D0D7AC2C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93" y="-342533"/>
            <a:ext cx="10469880" cy="767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9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C759EFC3-179C-57CA-B4B9-45484B80F7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63" y="-348142"/>
            <a:ext cx="10287000" cy="763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36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 shot of a computer&#10;&#10;Description automatically generated">
            <a:extLst>
              <a:ext uri="{FF2B5EF4-FFF2-40B4-BE49-F238E27FC236}">
                <a16:creationId xmlns:a16="http://schemas.microsoft.com/office/drawing/2014/main" id="{6DCD066F-7AAD-3A01-57DB-BA47CD3BB18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29" y="-1037815"/>
            <a:ext cx="10698480" cy="831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64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8A45CC4-1312-B2C6-4213-7B84B3C4CC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35" y="-286434"/>
            <a:ext cx="10515600" cy="760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46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A6270A0E-95F1-BCD7-597A-BB7CB57147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72" y="-157075"/>
            <a:ext cx="10424160" cy="747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64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12201B25-7C77-6D1F-B2CE-F6D8A602CE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48" y="-118141"/>
            <a:ext cx="10515600" cy="738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555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mathematical equation&#10;&#10;Description automatically generated">
            <a:extLst>
              <a:ext uri="{FF2B5EF4-FFF2-40B4-BE49-F238E27FC236}">
                <a16:creationId xmlns:a16="http://schemas.microsoft.com/office/drawing/2014/main" id="{DA15065E-F177-04E5-673B-6F9935EAAF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37" y="-329926"/>
            <a:ext cx="10058400" cy="761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401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CD64A51F-B5BC-16CC-5C15-008C217315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26" y="-372759"/>
            <a:ext cx="10241280" cy="767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02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9A0D6380-FC18-CB25-5ABE-858CB48ACC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-69942"/>
            <a:ext cx="9601200" cy="699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0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ECAB1F3-4F68-7A28-CB7F-672E77E1FB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24" y="39269"/>
            <a:ext cx="9692640" cy="710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4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0C55B1D-7C96-99ED-E659-D0848E4921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20" y="-457875"/>
            <a:ext cx="10515600" cy="77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14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81C3C83B-C98A-E61A-B223-6F8C4AC047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96" y="-140244"/>
            <a:ext cx="10058400" cy="742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00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screen with blue text&#10;&#10;Description automatically generated">
            <a:extLst>
              <a:ext uri="{FF2B5EF4-FFF2-40B4-BE49-F238E27FC236}">
                <a16:creationId xmlns:a16="http://schemas.microsoft.com/office/drawing/2014/main" id="{D27387BD-4168-6489-7CA3-028460BB681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264" y="-154174"/>
            <a:ext cx="9418320" cy="739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12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0</Words>
  <Application>Microsoft Office PowerPoint</Application>
  <PresentationFormat>Widescreen</PresentationFormat>
  <Paragraphs>0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Bright</dc:creator>
  <cp:lastModifiedBy>Tom Bright</cp:lastModifiedBy>
  <cp:revision>1</cp:revision>
  <cp:lastPrinted>2024-06-05T19:58:18Z</cp:lastPrinted>
  <dcterms:created xsi:type="dcterms:W3CDTF">2024-06-02T00:20:08Z</dcterms:created>
  <dcterms:modified xsi:type="dcterms:W3CDTF">2024-06-08T18:49:04Z</dcterms:modified>
</cp:coreProperties>
</file>